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8" name="Shape 28"/>
        <p:cNvGrpSpPr/>
        <p:nvPr/>
      </p:nvGrpSpPr>
      <p:grpSpPr>
        <a:xfrm>
          <a:off x="0" y="0"/>
          <a:ext cx="0" cy="0"/>
          <a:chOff x="0" y="0"/>
          <a:chExt cx="0" cy="0"/>
        </a:xfrm>
      </p:grpSpPr>
      <p:sp>
        <p:nvSpPr>
          <p:cNvPr id="29" name="Google Shape;2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P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P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9.jp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png"/><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8.jpg"/><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b="-1" l="4699" r="1183" t="0"/>
          <a:stretch/>
        </p:blipFill>
        <p:spPr>
          <a:xfrm>
            <a:off x="1" y="10"/>
            <a:ext cx="9669642" cy="6857990"/>
          </a:xfrm>
          <a:prstGeom prst="rect">
            <a:avLst/>
          </a:prstGeom>
          <a:noFill/>
          <a:ln>
            <a:noFill/>
          </a:ln>
        </p:spPr>
      </p:pic>
      <p:sp>
        <p:nvSpPr>
          <p:cNvPr id="86" name="Google Shape;86;p13"/>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ph type="ctrTitle"/>
          </p:nvPr>
        </p:nvSpPr>
        <p:spPr>
          <a:xfrm>
            <a:off x="7487478" y="2345635"/>
            <a:ext cx="4373219" cy="189105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s-PE" sz="4000">
                <a:latin typeface="Calibri"/>
                <a:ea typeface="Calibri"/>
                <a:cs typeface="Calibri"/>
                <a:sym typeface="Calibri"/>
              </a:rPr>
              <a:t>PRESENTACIÓN GENERAL DEL PEG- PREFERENCIAS JM</a:t>
            </a:r>
            <a:r>
              <a:rPr lang="es-PE" sz="4000"/>
              <a:t> </a:t>
            </a:r>
            <a:endParaRPr sz="4000"/>
          </a:p>
        </p:txBody>
      </p:sp>
      <p:sp>
        <p:nvSpPr>
          <p:cNvPr id="88" name="Google Shape;88;p13"/>
          <p:cNvSpPr txBox="1"/>
          <p:nvPr>
            <p:ph idx="1" type="subTitle"/>
          </p:nvPr>
        </p:nvSpPr>
        <p:spPr>
          <a:xfrm>
            <a:off x="8200076" y="5541474"/>
            <a:ext cx="3660621" cy="89560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None/>
            </a:pPr>
            <a:r>
              <a:rPr i="1" lang="es-PE">
                <a:latin typeface="Calibri"/>
                <a:ea typeface="Calibri"/>
                <a:cs typeface="Calibri"/>
                <a:sym typeface="Calibri"/>
              </a:rPr>
              <a:t>Ernesto Cavassa sj </a:t>
            </a:r>
            <a:endParaRPr/>
          </a:p>
          <a:p>
            <a:pPr indent="0" lvl="0" marL="0" rtl="0" algn="r">
              <a:lnSpc>
                <a:spcPct val="90000"/>
              </a:lnSpc>
              <a:spcBef>
                <a:spcPts val="1000"/>
              </a:spcBef>
              <a:spcAft>
                <a:spcPts val="0"/>
              </a:spcAft>
              <a:buClr>
                <a:schemeClr val="dk1"/>
              </a:buClr>
              <a:buSzPts val="2400"/>
              <a:buNone/>
            </a:pPr>
            <a:r>
              <a:rPr i="1" lang="es-PE">
                <a:latin typeface="Calibri"/>
                <a:ea typeface="Calibri"/>
                <a:cs typeface="Calibri"/>
                <a:sym typeface="Calibri"/>
              </a:rPr>
              <a:t> Belén Romá</a:t>
            </a:r>
            <a:r>
              <a:rPr i="1" lang="es-PE"/>
              <a:t>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838200" y="365125"/>
            <a:ext cx="1991061"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85623"/>
              </a:buClr>
              <a:buSzPct val="100000"/>
              <a:buFont typeface="Calibri"/>
              <a:buNone/>
            </a:pPr>
            <a:r>
              <a:rPr b="1" i="1" lang="es-PE" sz="6000">
                <a:solidFill>
                  <a:srgbClr val="385623"/>
                </a:solidFill>
                <a:latin typeface="Calibri"/>
                <a:ea typeface="Calibri"/>
                <a:cs typeface="Calibri"/>
                <a:sym typeface="Calibri"/>
              </a:rPr>
              <a:t>LOGO</a:t>
            </a:r>
            <a:r>
              <a:rPr lang="es-PE" sz="6000">
                <a:latin typeface="Calibri"/>
                <a:ea typeface="Calibri"/>
                <a:cs typeface="Calibri"/>
                <a:sym typeface="Calibri"/>
              </a:rPr>
              <a:t> </a:t>
            </a:r>
            <a:br>
              <a:rPr lang="es-PE" sz="1800">
                <a:latin typeface="Calibri"/>
                <a:ea typeface="Calibri"/>
                <a:cs typeface="Calibri"/>
                <a:sym typeface="Calibri"/>
              </a:rPr>
            </a:br>
            <a:endParaRPr/>
          </a:p>
        </p:txBody>
      </p:sp>
      <p:pic>
        <p:nvPicPr>
          <p:cNvPr id="150" name="Google Shape;150;p22"/>
          <p:cNvPicPr preferRelativeResize="0"/>
          <p:nvPr/>
        </p:nvPicPr>
        <p:blipFill rotWithShape="1">
          <a:blip r:embed="rId3">
            <a:alphaModFix/>
          </a:blip>
          <a:srcRect b="0" l="0" r="0" t="0"/>
          <a:stretch/>
        </p:blipFill>
        <p:spPr>
          <a:xfrm>
            <a:off x="3402767" y="35951"/>
            <a:ext cx="5396459" cy="67986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3"/>
          <p:cNvPicPr preferRelativeResize="0"/>
          <p:nvPr/>
        </p:nvPicPr>
        <p:blipFill rotWithShape="1">
          <a:blip r:embed="rId3">
            <a:alphaModFix/>
          </a:blip>
          <a:srcRect b="0" l="0" r="0" t="0"/>
          <a:stretch/>
        </p:blipFill>
        <p:spPr>
          <a:xfrm>
            <a:off x="863614" y="-118334"/>
            <a:ext cx="9876104"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838200" y="828951"/>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385623"/>
              </a:buClr>
              <a:buSzPct val="100000"/>
              <a:buFont typeface="Calibri"/>
              <a:buNone/>
            </a:pPr>
            <a:r>
              <a:rPr b="1" i="1" lang="es-PE" sz="4400">
                <a:solidFill>
                  <a:srgbClr val="385623"/>
                </a:solidFill>
                <a:latin typeface="Calibri"/>
                <a:ea typeface="Calibri"/>
                <a:cs typeface="Calibri"/>
                <a:sym typeface="Calibri"/>
              </a:rPr>
              <a:t>VAMOS A RECORRER EL INSTRUMENTUM LABORIS  ELABORADO POR LA CONGREGACIÓN PARA LA EDUCACIÓN CATÓLICA</a:t>
            </a:r>
            <a:br>
              <a:rPr lang="es-PE" sz="4400">
                <a:latin typeface="Calibri"/>
                <a:ea typeface="Calibri"/>
                <a:cs typeface="Calibri"/>
                <a:sym typeface="Calibri"/>
              </a:rPr>
            </a:br>
            <a:endParaRPr/>
          </a:p>
        </p:txBody>
      </p:sp>
      <p:pic>
        <p:nvPicPr>
          <p:cNvPr id="161" name="Google Shape;161;p24"/>
          <p:cNvPicPr preferRelativeResize="0"/>
          <p:nvPr/>
        </p:nvPicPr>
        <p:blipFill rotWithShape="1">
          <a:blip r:embed="rId3">
            <a:alphaModFix/>
          </a:blip>
          <a:srcRect b="0" l="0" r="0" t="0"/>
          <a:stretch/>
        </p:blipFill>
        <p:spPr>
          <a:xfrm>
            <a:off x="2045676" y="2154514"/>
            <a:ext cx="8100647" cy="45566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67" name="Google Shape;167;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6"/>
          <p:cNvPicPr preferRelativeResize="0"/>
          <p:nvPr/>
        </p:nvPicPr>
        <p:blipFill rotWithShape="1">
          <a:blip r:embed="rId3">
            <a:alphaModFix/>
          </a:blip>
          <a:srcRect b="0" l="0" r="0" t="0"/>
          <a:stretch/>
        </p:blipFill>
        <p:spPr>
          <a:xfrm>
            <a:off x="2291379" y="398971"/>
            <a:ext cx="7495606" cy="59695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b="1" i="1" lang="es-PE" sz="4400">
                <a:solidFill>
                  <a:srgbClr val="385623"/>
                </a:solidFill>
                <a:latin typeface="Calibri"/>
                <a:ea typeface="Calibri"/>
                <a:cs typeface="Calibri"/>
                <a:sym typeface="Calibri"/>
              </a:rPr>
              <a:t>Visión: 1. Unidad en la diferencia</a:t>
            </a:r>
            <a:endParaRPr b="1" i="1">
              <a:solidFill>
                <a:srgbClr val="385623"/>
              </a:solidFill>
            </a:endParaRPr>
          </a:p>
        </p:txBody>
      </p:sp>
      <p:grpSp>
        <p:nvGrpSpPr>
          <p:cNvPr id="178" name="Google Shape;178;p27"/>
          <p:cNvGrpSpPr/>
          <p:nvPr/>
        </p:nvGrpSpPr>
        <p:grpSpPr>
          <a:xfrm>
            <a:off x="573240" y="1971107"/>
            <a:ext cx="10515429" cy="4347088"/>
            <a:chOff x="85" y="2124"/>
            <a:chExt cx="10515428" cy="4347088"/>
          </a:xfrm>
        </p:grpSpPr>
        <p:sp>
          <p:nvSpPr>
            <p:cNvPr id="179" name="Google Shape;179;p27"/>
            <p:cNvSpPr/>
            <p:nvPr/>
          </p:nvSpPr>
          <p:spPr>
            <a:xfrm rot="5400000">
              <a:off x="2912275" y="-2105120"/>
              <a:ext cx="1121829" cy="5616777"/>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txBox="1"/>
            <p:nvPr/>
          </p:nvSpPr>
          <p:spPr>
            <a:xfrm>
              <a:off x="664802" y="197116"/>
              <a:ext cx="5562014" cy="1012303"/>
            </a:xfrm>
            <a:prstGeom prst="rect">
              <a:avLst/>
            </a:prstGeom>
            <a:noFill/>
            <a:ln>
              <a:noFill/>
            </a:ln>
          </p:spPr>
          <p:txBody>
            <a:bodyPr anchorCtr="0" anchor="ctr" bIns="70475" lIns="140950" spcFirstLastPara="1" rIns="140950" wrap="square" tIns="70475">
              <a:noAutofit/>
            </a:bodyPr>
            <a:lstStyle/>
            <a:p>
              <a:pPr indent="-285750" lvl="1" marL="285750" marR="0" rtl="0" algn="l">
                <a:lnSpc>
                  <a:spcPct val="90000"/>
                </a:lnSpc>
                <a:spcBef>
                  <a:spcPts val="0"/>
                </a:spcBef>
                <a:spcAft>
                  <a:spcPts val="0"/>
                </a:spcAft>
                <a:buClr>
                  <a:schemeClr val="dk1"/>
                </a:buClr>
                <a:buSzPts val="3700"/>
                <a:buFont typeface="Calibri"/>
                <a:buNone/>
              </a:pPr>
              <a:r>
                <a:rPr b="0" i="0" lang="es-PE" sz="3700" u="none" cap="none" strike="noStrike">
                  <a:solidFill>
                    <a:schemeClr val="dk1"/>
                  </a:solidFill>
                  <a:latin typeface="Calibri"/>
                  <a:ea typeface="Calibri"/>
                  <a:cs typeface="Calibri"/>
                  <a:sym typeface="Calibri"/>
                </a:rPr>
                <a:t>Valoración de la diversidad</a:t>
              </a:r>
              <a:endParaRPr/>
            </a:p>
          </p:txBody>
        </p:sp>
        <p:sp>
          <p:nvSpPr>
            <p:cNvPr id="181" name="Google Shape;181;p27"/>
            <p:cNvSpPr/>
            <p:nvPr/>
          </p:nvSpPr>
          <p:spPr>
            <a:xfrm flipH="1">
              <a:off x="85" y="2124"/>
              <a:ext cx="66471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txBox="1"/>
            <p:nvPr/>
          </p:nvSpPr>
          <p:spPr>
            <a:xfrm>
              <a:off x="32534" y="34573"/>
              <a:ext cx="599818" cy="1337388"/>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b="0" i="0" lang="es-PE" sz="3900" u="none" cap="none" strike="noStrike">
                  <a:solidFill>
                    <a:schemeClr val="lt1"/>
                  </a:solidFill>
                  <a:latin typeface="Calibri"/>
                  <a:ea typeface="Calibri"/>
                  <a:cs typeface="Calibri"/>
                  <a:sym typeface="Calibri"/>
                </a:rPr>
                <a:t>1</a:t>
              </a:r>
              <a:endParaRPr/>
            </a:p>
          </p:txBody>
        </p:sp>
        <p:sp>
          <p:nvSpPr>
            <p:cNvPr id="183" name="Google Shape;183;p27"/>
            <p:cNvSpPr/>
            <p:nvPr/>
          </p:nvSpPr>
          <p:spPr>
            <a:xfrm rot="5400000">
              <a:off x="4565512" y="-2199796"/>
              <a:ext cx="1121829" cy="875093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txBox="1"/>
            <p:nvPr/>
          </p:nvSpPr>
          <p:spPr>
            <a:xfrm>
              <a:off x="750962" y="1669517"/>
              <a:ext cx="8696167" cy="1012303"/>
            </a:xfrm>
            <a:prstGeom prst="rect">
              <a:avLst/>
            </a:prstGeom>
            <a:noFill/>
            <a:ln>
              <a:noFill/>
            </a:ln>
          </p:spPr>
          <p:txBody>
            <a:bodyPr anchorCtr="0" anchor="ctr" bIns="70475" lIns="140950" spcFirstLastPara="1" rIns="140950" wrap="square" tIns="70475">
              <a:noAutofit/>
            </a:bodyPr>
            <a:lstStyle/>
            <a:p>
              <a:pPr indent="-285750" lvl="1" marL="285750" marR="0" rtl="0" algn="l">
                <a:lnSpc>
                  <a:spcPct val="90000"/>
                </a:lnSpc>
                <a:spcBef>
                  <a:spcPts val="0"/>
                </a:spcBef>
                <a:spcAft>
                  <a:spcPts val="0"/>
                </a:spcAft>
                <a:buClr>
                  <a:schemeClr val="dk1"/>
                </a:buClr>
                <a:buSzPts val="3700"/>
                <a:buFont typeface="Calibri"/>
                <a:buNone/>
              </a:pPr>
              <a:r>
                <a:rPr b="0" i="0" lang="es-PE" sz="3700" u="none" cap="none" strike="noStrike">
                  <a:solidFill>
                    <a:schemeClr val="dk1"/>
                  </a:solidFill>
                  <a:latin typeface="Calibri"/>
                  <a:ea typeface="Calibri"/>
                  <a:cs typeface="Calibri"/>
                  <a:sym typeface="Calibri"/>
                </a:rPr>
                <a:t>Práctica educativa: ejercicio dialógico</a:t>
              </a:r>
              <a:endParaRPr/>
            </a:p>
          </p:txBody>
        </p:sp>
        <p:sp>
          <p:nvSpPr>
            <p:cNvPr id="185" name="Google Shape;185;p27"/>
            <p:cNvSpPr/>
            <p:nvPr/>
          </p:nvSpPr>
          <p:spPr>
            <a:xfrm>
              <a:off x="85" y="1474525"/>
              <a:ext cx="75087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txBox="1"/>
            <p:nvPr/>
          </p:nvSpPr>
          <p:spPr>
            <a:xfrm>
              <a:off x="36740" y="1511180"/>
              <a:ext cx="677566" cy="1328976"/>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b="0" i="0" lang="es-PE" sz="3900" u="none" cap="none" strike="noStrike">
                  <a:solidFill>
                    <a:schemeClr val="lt1"/>
                  </a:solidFill>
                  <a:latin typeface="Calibri"/>
                  <a:ea typeface="Calibri"/>
                  <a:cs typeface="Calibri"/>
                  <a:sym typeface="Calibri"/>
                </a:rPr>
                <a:t>2</a:t>
              </a:r>
              <a:endParaRPr/>
            </a:p>
          </p:txBody>
        </p:sp>
        <p:sp>
          <p:nvSpPr>
            <p:cNvPr id="187" name="Google Shape;187;p27"/>
            <p:cNvSpPr/>
            <p:nvPr/>
          </p:nvSpPr>
          <p:spPr>
            <a:xfrm rot="5400000">
              <a:off x="5005986" y="-1300543"/>
              <a:ext cx="1121829" cy="9897226"/>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txBox="1"/>
            <p:nvPr/>
          </p:nvSpPr>
          <p:spPr>
            <a:xfrm>
              <a:off x="618288" y="3141918"/>
              <a:ext cx="9842463" cy="1012303"/>
            </a:xfrm>
            <a:prstGeom prst="rect">
              <a:avLst/>
            </a:prstGeom>
            <a:noFill/>
            <a:ln>
              <a:noFill/>
            </a:ln>
          </p:spPr>
          <p:txBody>
            <a:bodyPr anchorCtr="0" anchor="ctr" bIns="70475" lIns="140950" spcFirstLastPara="1" rIns="140950" wrap="square" tIns="70475">
              <a:noAutofit/>
            </a:bodyPr>
            <a:lstStyle/>
            <a:p>
              <a:pPr indent="-285750" lvl="1" marL="285750" marR="0" rtl="0" algn="l">
                <a:lnSpc>
                  <a:spcPct val="90000"/>
                </a:lnSpc>
                <a:spcBef>
                  <a:spcPts val="0"/>
                </a:spcBef>
                <a:spcAft>
                  <a:spcPts val="0"/>
                </a:spcAft>
                <a:buClr>
                  <a:schemeClr val="dk1"/>
                </a:buClr>
                <a:buSzPts val="3700"/>
                <a:buFont typeface="Calibri"/>
                <a:buNone/>
              </a:pPr>
              <a:r>
                <a:rPr b="0" i="0" lang="es-PE" sz="3700" u="none" cap="none" strike="noStrike">
                  <a:solidFill>
                    <a:schemeClr val="dk1"/>
                  </a:solidFill>
                  <a:latin typeface="Calibri"/>
                  <a:ea typeface="Calibri"/>
                  <a:cs typeface="Calibri"/>
                  <a:sym typeface="Calibri"/>
                </a:rPr>
                <a:t>El rol del diálogo en las religiones y la política </a:t>
              </a:r>
              <a:endParaRPr b="0" i="0" sz="3700" u="none" cap="none" strike="noStrike">
                <a:solidFill>
                  <a:schemeClr val="dk1"/>
                </a:solidFill>
                <a:latin typeface="Calibri"/>
                <a:ea typeface="Calibri"/>
                <a:cs typeface="Calibri"/>
                <a:sym typeface="Calibri"/>
              </a:endParaRPr>
            </a:p>
          </p:txBody>
        </p:sp>
        <p:sp>
          <p:nvSpPr>
            <p:cNvPr id="189" name="Google Shape;189;p27"/>
            <p:cNvSpPr/>
            <p:nvPr/>
          </p:nvSpPr>
          <p:spPr>
            <a:xfrm flipH="1">
              <a:off x="85" y="2946926"/>
              <a:ext cx="618202"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txBox="1"/>
            <p:nvPr/>
          </p:nvSpPr>
          <p:spPr>
            <a:xfrm>
              <a:off x="30263" y="2977104"/>
              <a:ext cx="557846" cy="1341930"/>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b="0" i="0" lang="es-PE" sz="3900" u="none" cap="none" strike="noStrike">
                  <a:solidFill>
                    <a:schemeClr val="lt1"/>
                  </a:solidFill>
                  <a:latin typeface="Calibri"/>
                  <a:ea typeface="Calibri"/>
                  <a:cs typeface="Calibri"/>
                  <a:sym typeface="Calibri"/>
                </a:rPr>
                <a:t>3</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53C0E"/>
              </a:buClr>
              <a:buSzPts val="4400"/>
              <a:buFont typeface="Calibri"/>
              <a:buNone/>
            </a:pPr>
            <a:r>
              <a:rPr b="1" i="1" lang="es-PE" sz="4400">
                <a:solidFill>
                  <a:srgbClr val="053C0E"/>
                </a:solidFill>
                <a:latin typeface="Calibri"/>
                <a:ea typeface="Calibri"/>
                <a:cs typeface="Calibri"/>
                <a:sym typeface="Calibri"/>
              </a:rPr>
              <a:t>Visión: 2. La relación en el centro</a:t>
            </a:r>
            <a:endParaRPr b="1" i="1">
              <a:solidFill>
                <a:srgbClr val="053C0E"/>
              </a:solidFill>
            </a:endParaRPr>
          </a:p>
        </p:txBody>
      </p:sp>
      <p:grpSp>
        <p:nvGrpSpPr>
          <p:cNvPr id="196" name="Google Shape;196;p28"/>
          <p:cNvGrpSpPr/>
          <p:nvPr/>
        </p:nvGrpSpPr>
        <p:grpSpPr>
          <a:xfrm>
            <a:off x="1080051" y="1731585"/>
            <a:ext cx="9501807" cy="3394827"/>
            <a:chOff x="506896" y="1659"/>
            <a:chExt cx="9501807" cy="3394827"/>
          </a:xfrm>
        </p:grpSpPr>
        <p:sp>
          <p:nvSpPr>
            <p:cNvPr id="197" name="Google Shape;197;p28"/>
            <p:cNvSpPr/>
            <p:nvPr/>
          </p:nvSpPr>
          <p:spPr>
            <a:xfrm rot="5400000">
              <a:off x="3541958" y="-2259176"/>
              <a:ext cx="876084" cy="5616777"/>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txBox="1"/>
            <p:nvPr/>
          </p:nvSpPr>
          <p:spPr>
            <a:xfrm>
              <a:off x="1171612" y="153937"/>
              <a:ext cx="5574010"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La importancia de la realidad</a:t>
              </a:r>
              <a:endParaRPr/>
            </a:p>
          </p:txBody>
        </p:sp>
        <p:sp>
          <p:nvSpPr>
            <p:cNvPr id="199" name="Google Shape;199;p28"/>
            <p:cNvSpPr/>
            <p:nvPr/>
          </p:nvSpPr>
          <p:spPr>
            <a:xfrm flipH="1">
              <a:off x="506896" y="1659"/>
              <a:ext cx="664716" cy="109510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8"/>
            <p:cNvSpPr txBox="1"/>
            <p:nvPr/>
          </p:nvSpPr>
          <p:spPr>
            <a:xfrm>
              <a:off x="539345" y="34108"/>
              <a:ext cx="599818" cy="1030207"/>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1</a:t>
              </a:r>
              <a:endParaRPr/>
            </a:p>
          </p:txBody>
        </p:sp>
        <p:sp>
          <p:nvSpPr>
            <p:cNvPr id="201" name="Google Shape;201;p28"/>
            <p:cNvSpPr/>
            <p:nvPr/>
          </p:nvSpPr>
          <p:spPr>
            <a:xfrm rot="5400000">
              <a:off x="5195196" y="-2676391"/>
              <a:ext cx="876084" cy="875093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txBox="1"/>
            <p:nvPr/>
          </p:nvSpPr>
          <p:spPr>
            <a:xfrm>
              <a:off x="1257774" y="1303798"/>
              <a:ext cx="8708163"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La relación educativa: clave. Una educación exitosa es se define por la calidad de la relación maestro-alumno</a:t>
              </a:r>
              <a:endParaRPr b="0" i="0" sz="2400" u="none" cap="none" strike="noStrike">
                <a:solidFill>
                  <a:schemeClr val="dk1"/>
                </a:solidFill>
                <a:latin typeface="Calibri"/>
                <a:ea typeface="Calibri"/>
                <a:cs typeface="Calibri"/>
                <a:sym typeface="Calibri"/>
              </a:endParaRPr>
            </a:p>
          </p:txBody>
        </p:sp>
        <p:sp>
          <p:nvSpPr>
            <p:cNvPr id="203" name="Google Shape;203;p28"/>
            <p:cNvSpPr/>
            <p:nvPr/>
          </p:nvSpPr>
          <p:spPr>
            <a:xfrm>
              <a:off x="506896" y="1151520"/>
              <a:ext cx="750876" cy="109510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txBox="1"/>
            <p:nvPr/>
          </p:nvSpPr>
          <p:spPr>
            <a:xfrm>
              <a:off x="543551" y="1188175"/>
              <a:ext cx="677566" cy="1021795"/>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2</a:t>
              </a:r>
              <a:endParaRPr/>
            </a:p>
          </p:txBody>
        </p:sp>
        <p:sp>
          <p:nvSpPr>
            <p:cNvPr id="205" name="Google Shape;205;p28"/>
            <p:cNvSpPr/>
            <p:nvPr/>
          </p:nvSpPr>
          <p:spPr>
            <a:xfrm rot="5400000">
              <a:off x="3112257" y="682317"/>
              <a:ext cx="876084" cy="433323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nvSpPr>
          <p:spPr>
            <a:xfrm>
              <a:off x="1383683" y="2453659"/>
              <a:ext cx="4290467"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La persona en el centro</a:t>
              </a:r>
              <a:endParaRPr b="0" i="0" sz="2400" u="none" cap="none" strike="noStrike">
                <a:solidFill>
                  <a:schemeClr val="dk1"/>
                </a:solidFill>
                <a:latin typeface="Calibri"/>
                <a:ea typeface="Calibri"/>
                <a:cs typeface="Calibri"/>
                <a:sym typeface="Calibri"/>
              </a:endParaRPr>
            </a:p>
          </p:txBody>
        </p:sp>
        <p:sp>
          <p:nvSpPr>
            <p:cNvPr id="207" name="Google Shape;207;p28"/>
            <p:cNvSpPr/>
            <p:nvPr/>
          </p:nvSpPr>
          <p:spPr>
            <a:xfrm flipH="1">
              <a:off x="506896" y="2301381"/>
              <a:ext cx="876786" cy="109510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8"/>
            <p:cNvSpPr txBox="1"/>
            <p:nvPr/>
          </p:nvSpPr>
          <p:spPr>
            <a:xfrm>
              <a:off x="549697" y="2344182"/>
              <a:ext cx="791184" cy="1009503"/>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3</a:t>
              </a:r>
              <a:endParaRPr/>
            </a:p>
          </p:txBody>
        </p:sp>
      </p:grpSp>
      <p:grpSp>
        <p:nvGrpSpPr>
          <p:cNvPr id="209" name="Google Shape;209;p28"/>
          <p:cNvGrpSpPr/>
          <p:nvPr/>
        </p:nvGrpSpPr>
        <p:grpSpPr>
          <a:xfrm>
            <a:off x="1013837" y="5167311"/>
            <a:ext cx="778567" cy="1143958"/>
            <a:chOff x="0" y="2946926"/>
            <a:chExt cx="3785616" cy="1402286"/>
          </a:xfrm>
        </p:grpSpPr>
        <p:sp>
          <p:nvSpPr>
            <p:cNvPr id="210" name="Google Shape;210;p28"/>
            <p:cNvSpPr/>
            <p:nvPr/>
          </p:nvSpPr>
          <p:spPr>
            <a:xfrm>
              <a:off x="0" y="2946926"/>
              <a:ext cx="3785616" cy="140228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8"/>
            <p:cNvSpPr txBox="1"/>
            <p:nvPr/>
          </p:nvSpPr>
          <p:spPr>
            <a:xfrm>
              <a:off x="136910" y="3015380"/>
              <a:ext cx="3648706" cy="1265378"/>
            </a:xfrm>
            <a:prstGeom prst="rect">
              <a:avLst/>
            </a:prstGeom>
            <a:solidFill>
              <a:srgbClr val="548135"/>
            </a:solidFill>
            <a:ln>
              <a:noFill/>
            </a:ln>
          </p:spPr>
          <p:txBody>
            <a:bodyPr anchorCtr="0" anchor="ctr" bIns="123825" lIns="247650" spcFirstLastPara="1" rIns="247650" wrap="square" tIns="123825">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4</a:t>
              </a:r>
              <a:endParaRPr/>
            </a:p>
          </p:txBody>
        </p:sp>
      </p:grpSp>
      <p:grpSp>
        <p:nvGrpSpPr>
          <p:cNvPr id="212" name="Google Shape;212;p28"/>
          <p:cNvGrpSpPr/>
          <p:nvPr/>
        </p:nvGrpSpPr>
        <p:grpSpPr>
          <a:xfrm>
            <a:off x="1820562" y="5310985"/>
            <a:ext cx="7323438" cy="876084"/>
            <a:chOff x="1383682" y="2410892"/>
            <a:chExt cx="4333234" cy="876084"/>
          </a:xfrm>
        </p:grpSpPr>
        <p:sp>
          <p:nvSpPr>
            <p:cNvPr id="213" name="Google Shape;213;p28"/>
            <p:cNvSpPr/>
            <p:nvPr/>
          </p:nvSpPr>
          <p:spPr>
            <a:xfrm rot="5400000">
              <a:off x="3112257" y="682317"/>
              <a:ext cx="876084" cy="433323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txBox="1"/>
            <p:nvPr/>
          </p:nvSpPr>
          <p:spPr>
            <a:xfrm>
              <a:off x="1383683" y="2453659"/>
              <a:ext cx="4290467"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Hacerse cargo de la situación actual de cada una</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b="1" i="1" lang="es-PE" sz="4400">
                <a:solidFill>
                  <a:srgbClr val="385623"/>
                </a:solidFill>
                <a:latin typeface="Calibri"/>
                <a:ea typeface="Calibri"/>
                <a:cs typeface="Calibri"/>
                <a:sym typeface="Calibri"/>
              </a:rPr>
              <a:t>Visión: 3. </a:t>
            </a:r>
            <a:r>
              <a:rPr b="1" i="1" lang="es-PE">
                <a:solidFill>
                  <a:srgbClr val="385623"/>
                </a:solidFill>
                <a:latin typeface="Calibri"/>
                <a:ea typeface="Calibri"/>
                <a:cs typeface="Calibri"/>
                <a:sym typeface="Calibri"/>
              </a:rPr>
              <a:t>El mundo puede cambiar</a:t>
            </a:r>
            <a:endParaRPr b="1" i="1">
              <a:solidFill>
                <a:srgbClr val="385623"/>
              </a:solidFill>
            </a:endParaRPr>
          </a:p>
        </p:txBody>
      </p:sp>
      <p:grpSp>
        <p:nvGrpSpPr>
          <p:cNvPr id="220" name="Google Shape;220;p29"/>
          <p:cNvGrpSpPr/>
          <p:nvPr/>
        </p:nvGrpSpPr>
        <p:grpSpPr>
          <a:xfrm>
            <a:off x="573155" y="1971107"/>
            <a:ext cx="10515599" cy="4336459"/>
            <a:chOff x="0" y="2124"/>
            <a:chExt cx="10515599" cy="4336459"/>
          </a:xfrm>
        </p:grpSpPr>
        <p:sp>
          <p:nvSpPr>
            <p:cNvPr id="221" name="Google Shape;221;p29"/>
            <p:cNvSpPr/>
            <p:nvPr/>
          </p:nvSpPr>
          <p:spPr>
            <a:xfrm rot="5400000">
              <a:off x="5144193" y="-4085953"/>
              <a:ext cx="1121829" cy="9620983"/>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txBox="1"/>
            <p:nvPr/>
          </p:nvSpPr>
          <p:spPr>
            <a:xfrm>
              <a:off x="894617" y="218386"/>
              <a:ext cx="9566220" cy="1012303"/>
            </a:xfrm>
            <a:prstGeom prst="rect">
              <a:avLst/>
            </a:prstGeom>
            <a:noFill/>
            <a:ln>
              <a:noFill/>
            </a:ln>
          </p:spPr>
          <p:txBody>
            <a:bodyPr anchorCtr="0" anchor="ctr" bIns="81900" lIns="163825" spcFirstLastPara="1" rIns="163825" wrap="square" tIns="81900">
              <a:noAutofit/>
            </a:bodyPr>
            <a:lstStyle/>
            <a:p>
              <a:pPr indent="-285750" lvl="1" marL="285750" marR="0" rtl="0" algn="l">
                <a:lnSpc>
                  <a:spcPct val="90000"/>
                </a:lnSpc>
                <a:spcBef>
                  <a:spcPts val="0"/>
                </a:spcBef>
                <a:spcAft>
                  <a:spcPts val="0"/>
                </a:spcAft>
                <a:buClr>
                  <a:schemeClr val="dk1"/>
                </a:buClr>
                <a:buSzPts val="4300"/>
                <a:buFont typeface="Calibri"/>
                <a:buNone/>
              </a:pPr>
              <a:r>
                <a:rPr b="0" i="0" lang="es-PE" sz="4300" u="none" cap="none" strike="noStrike">
                  <a:solidFill>
                    <a:schemeClr val="dk1"/>
                  </a:solidFill>
                  <a:latin typeface="Calibri"/>
                  <a:ea typeface="Calibri"/>
                  <a:cs typeface="Calibri"/>
                  <a:sym typeface="Calibri"/>
                </a:rPr>
                <a:t>Ideal centrar para el trabajo con jóvenes</a:t>
              </a:r>
              <a:endParaRPr/>
            </a:p>
          </p:txBody>
        </p:sp>
        <p:sp>
          <p:nvSpPr>
            <p:cNvPr id="223" name="Google Shape;223;p29"/>
            <p:cNvSpPr/>
            <p:nvPr/>
          </p:nvSpPr>
          <p:spPr>
            <a:xfrm flipH="1">
              <a:off x="2655" y="2124"/>
              <a:ext cx="825680"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9"/>
            <p:cNvSpPr txBox="1"/>
            <p:nvPr/>
          </p:nvSpPr>
          <p:spPr>
            <a:xfrm>
              <a:off x="42961" y="42430"/>
              <a:ext cx="745068" cy="1321674"/>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Clr>
                  <a:schemeClr val="lt1"/>
                </a:buClr>
                <a:buSzPts val="4800"/>
                <a:buFont typeface="Calibri"/>
                <a:buNone/>
              </a:pPr>
              <a:r>
                <a:rPr b="0" i="0" lang="es-PE" sz="4800" u="none" cap="none" strike="noStrike">
                  <a:solidFill>
                    <a:schemeClr val="lt1"/>
                  </a:solidFill>
                  <a:latin typeface="Calibri"/>
                  <a:ea typeface="Calibri"/>
                  <a:cs typeface="Calibri"/>
                  <a:sym typeface="Calibri"/>
                </a:rPr>
                <a:t>1</a:t>
              </a:r>
              <a:endParaRPr/>
            </a:p>
          </p:txBody>
        </p:sp>
        <p:sp>
          <p:nvSpPr>
            <p:cNvPr id="225" name="Google Shape;225;p29"/>
            <p:cNvSpPr/>
            <p:nvPr/>
          </p:nvSpPr>
          <p:spPr>
            <a:xfrm rot="5400000">
              <a:off x="4568083" y="-2199796"/>
              <a:ext cx="1121829" cy="875093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txBox="1"/>
            <p:nvPr/>
          </p:nvSpPr>
          <p:spPr>
            <a:xfrm>
              <a:off x="753533" y="1669517"/>
              <a:ext cx="8696167" cy="1012303"/>
            </a:xfrm>
            <a:prstGeom prst="rect">
              <a:avLst/>
            </a:prstGeom>
            <a:noFill/>
            <a:ln>
              <a:noFill/>
            </a:ln>
          </p:spPr>
          <p:txBody>
            <a:bodyPr anchorCtr="0" anchor="ctr" bIns="81900" lIns="163825" spcFirstLastPara="1" rIns="163825" wrap="square" tIns="81900">
              <a:noAutofit/>
            </a:bodyPr>
            <a:lstStyle/>
            <a:p>
              <a:pPr indent="-285750" lvl="1" marL="285750" marR="0" rtl="0" algn="l">
                <a:lnSpc>
                  <a:spcPct val="90000"/>
                </a:lnSpc>
                <a:spcBef>
                  <a:spcPts val="0"/>
                </a:spcBef>
                <a:spcAft>
                  <a:spcPts val="0"/>
                </a:spcAft>
                <a:buClr>
                  <a:schemeClr val="dk1"/>
                </a:buClr>
                <a:buSzPts val="4300"/>
                <a:buFont typeface="Calibri"/>
                <a:buNone/>
              </a:pPr>
              <a:r>
                <a:rPr b="0" i="0" lang="es-PE" sz="4300" u="none" cap="none" strike="noStrike">
                  <a:solidFill>
                    <a:schemeClr val="dk1"/>
                  </a:solidFill>
                  <a:latin typeface="Calibri"/>
                  <a:ea typeface="Calibri"/>
                  <a:cs typeface="Calibri"/>
                  <a:sym typeface="Calibri"/>
                </a:rPr>
                <a:t>Escuchar el grito de los jóvenes</a:t>
              </a:r>
              <a:endParaRPr/>
            </a:p>
          </p:txBody>
        </p:sp>
        <p:sp>
          <p:nvSpPr>
            <p:cNvPr id="227" name="Google Shape;227;p29"/>
            <p:cNvSpPr/>
            <p:nvPr/>
          </p:nvSpPr>
          <p:spPr>
            <a:xfrm>
              <a:off x="2655" y="1474525"/>
              <a:ext cx="75087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txBox="1"/>
            <p:nvPr/>
          </p:nvSpPr>
          <p:spPr>
            <a:xfrm>
              <a:off x="39310" y="1511180"/>
              <a:ext cx="677566" cy="132897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Clr>
                  <a:schemeClr val="lt1"/>
                </a:buClr>
                <a:buSzPts val="4800"/>
                <a:buFont typeface="Calibri"/>
                <a:buNone/>
              </a:pPr>
              <a:r>
                <a:rPr b="0" i="0" lang="es-PE" sz="4800" u="none" cap="none" strike="noStrike">
                  <a:solidFill>
                    <a:schemeClr val="lt1"/>
                  </a:solidFill>
                  <a:latin typeface="Calibri"/>
                  <a:ea typeface="Calibri"/>
                  <a:cs typeface="Calibri"/>
                  <a:sym typeface="Calibri"/>
                </a:rPr>
                <a:t>2</a:t>
              </a:r>
              <a:endParaRPr/>
            </a:p>
          </p:txBody>
        </p:sp>
        <p:sp>
          <p:nvSpPr>
            <p:cNvPr id="229" name="Google Shape;229;p29"/>
            <p:cNvSpPr/>
            <p:nvPr/>
          </p:nvSpPr>
          <p:spPr>
            <a:xfrm rot="5400000">
              <a:off x="5080839" y="-1223120"/>
              <a:ext cx="1121829" cy="974238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txBox="1"/>
            <p:nvPr/>
          </p:nvSpPr>
          <p:spPr>
            <a:xfrm>
              <a:off x="770564" y="3141918"/>
              <a:ext cx="9687617" cy="1012303"/>
            </a:xfrm>
            <a:prstGeom prst="rect">
              <a:avLst/>
            </a:prstGeom>
            <a:noFill/>
            <a:ln>
              <a:noFill/>
            </a:ln>
          </p:spPr>
          <p:txBody>
            <a:bodyPr anchorCtr="0" anchor="ctr" bIns="81900" lIns="163825" spcFirstLastPara="1" rIns="163825" wrap="square" tIns="81900">
              <a:noAutofit/>
            </a:bodyPr>
            <a:lstStyle/>
            <a:p>
              <a:pPr indent="-285750" lvl="1" marL="285750" marR="0" rtl="0" algn="l">
                <a:lnSpc>
                  <a:spcPct val="90000"/>
                </a:lnSpc>
                <a:spcBef>
                  <a:spcPts val="0"/>
                </a:spcBef>
                <a:spcAft>
                  <a:spcPts val="0"/>
                </a:spcAft>
                <a:buClr>
                  <a:schemeClr val="dk1"/>
                </a:buClr>
                <a:buSzPts val="4300"/>
                <a:buFont typeface="Calibri"/>
                <a:buNone/>
              </a:pPr>
              <a:r>
                <a:rPr b="0" i="0" lang="es-PE" sz="4300" u="none" cap="none" strike="noStrike">
                  <a:solidFill>
                    <a:schemeClr val="dk1"/>
                  </a:solidFill>
                  <a:latin typeface="Calibri"/>
                  <a:ea typeface="Calibri"/>
                  <a:cs typeface="Calibri"/>
                  <a:sym typeface="Calibri"/>
                </a:rPr>
                <a:t>Correr el riesgo del encuentro con el otro</a:t>
              </a:r>
              <a:endParaRPr b="0" i="0" sz="4300" u="none" cap="none" strike="noStrike">
                <a:solidFill>
                  <a:schemeClr val="dk1"/>
                </a:solidFill>
                <a:latin typeface="Calibri"/>
                <a:ea typeface="Calibri"/>
                <a:cs typeface="Calibri"/>
                <a:sym typeface="Calibri"/>
              </a:endParaRPr>
            </a:p>
          </p:txBody>
        </p:sp>
        <p:sp>
          <p:nvSpPr>
            <p:cNvPr id="231" name="Google Shape;231;p29"/>
            <p:cNvSpPr/>
            <p:nvPr/>
          </p:nvSpPr>
          <p:spPr>
            <a:xfrm flipH="1">
              <a:off x="0" y="2936297"/>
              <a:ext cx="767908"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txBox="1"/>
            <p:nvPr/>
          </p:nvSpPr>
          <p:spPr>
            <a:xfrm>
              <a:off x="37486" y="2973783"/>
              <a:ext cx="692936" cy="1327314"/>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Clr>
                  <a:schemeClr val="lt1"/>
                </a:buClr>
                <a:buSzPts val="4800"/>
                <a:buFont typeface="Calibri"/>
                <a:buNone/>
              </a:pPr>
              <a:r>
                <a:rPr b="0" i="0" lang="es-PE" sz="4800" u="none" cap="none" strike="noStrike">
                  <a:solidFill>
                    <a:schemeClr val="lt1"/>
                  </a:solidFill>
                  <a:latin typeface="Calibri"/>
                  <a:ea typeface="Calibri"/>
                  <a:cs typeface="Calibri"/>
                  <a:sym typeface="Calibri"/>
                </a:rPr>
                <a:t>3</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0"/>
          <p:cNvPicPr preferRelativeResize="0"/>
          <p:nvPr/>
        </p:nvPicPr>
        <p:blipFill rotWithShape="1">
          <a:blip r:embed="rId3">
            <a:alphaModFix/>
          </a:blip>
          <a:srcRect b="0" l="0" r="0" t="0"/>
          <a:stretch/>
        </p:blipFill>
        <p:spPr>
          <a:xfrm>
            <a:off x="1677664" y="121023"/>
            <a:ext cx="8137932" cy="66159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762896" y="53767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53C0E"/>
              </a:buClr>
              <a:buSzPts val="4400"/>
              <a:buFont typeface="Calibri"/>
              <a:buNone/>
            </a:pPr>
            <a:r>
              <a:rPr b="1" i="1" lang="es-PE">
                <a:solidFill>
                  <a:srgbClr val="053C0E"/>
                </a:solidFill>
                <a:latin typeface="Calibri"/>
                <a:ea typeface="Calibri"/>
                <a:cs typeface="Calibri"/>
                <a:sym typeface="Calibri"/>
              </a:rPr>
              <a:t>M</a:t>
            </a:r>
            <a:r>
              <a:rPr b="1" i="1" lang="es-PE" sz="4400">
                <a:solidFill>
                  <a:srgbClr val="053C0E"/>
                </a:solidFill>
                <a:latin typeface="Calibri"/>
                <a:ea typeface="Calibri"/>
                <a:cs typeface="Calibri"/>
                <a:sym typeface="Calibri"/>
              </a:rPr>
              <a:t>isión:  1. Educación y sociedad</a:t>
            </a:r>
            <a:br>
              <a:rPr lang="es-PE" sz="4400">
                <a:latin typeface="Calibri"/>
                <a:ea typeface="Calibri"/>
                <a:cs typeface="Calibri"/>
                <a:sym typeface="Calibri"/>
              </a:rPr>
            </a:br>
            <a:endParaRPr b="1" i="1">
              <a:solidFill>
                <a:srgbClr val="385623"/>
              </a:solidFill>
            </a:endParaRPr>
          </a:p>
        </p:txBody>
      </p:sp>
      <p:grpSp>
        <p:nvGrpSpPr>
          <p:cNvPr id="243" name="Google Shape;243;p31"/>
          <p:cNvGrpSpPr/>
          <p:nvPr/>
        </p:nvGrpSpPr>
        <p:grpSpPr>
          <a:xfrm>
            <a:off x="1176495" y="1971107"/>
            <a:ext cx="9308918" cy="4347088"/>
            <a:chOff x="603340" y="2124"/>
            <a:chExt cx="9308918" cy="4347088"/>
          </a:xfrm>
        </p:grpSpPr>
        <p:sp>
          <p:nvSpPr>
            <p:cNvPr id="244" name="Google Shape;244;p31"/>
            <p:cNvSpPr/>
            <p:nvPr/>
          </p:nvSpPr>
          <p:spPr>
            <a:xfrm rot="5400000">
              <a:off x="3515531" y="-2105120"/>
              <a:ext cx="1121829" cy="5616777"/>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txBox="1"/>
            <p:nvPr/>
          </p:nvSpPr>
          <p:spPr>
            <a:xfrm>
              <a:off x="1268058" y="197116"/>
              <a:ext cx="5562014" cy="1012303"/>
            </a:xfrm>
            <a:prstGeom prst="rect">
              <a:avLst/>
            </a:prstGeom>
            <a:noFill/>
            <a:ln>
              <a:noFill/>
            </a:ln>
          </p:spPr>
          <p:txBody>
            <a:bodyPr anchorCtr="0" anchor="ctr" bIns="64750" lIns="129525" spcFirstLastPara="1" rIns="129525" wrap="square" tIns="64750">
              <a:noAutofit/>
            </a:bodyPr>
            <a:lstStyle/>
            <a:p>
              <a:pPr indent="-285750" lvl="1" marL="285750" marR="0" rtl="0" algn="l">
                <a:lnSpc>
                  <a:spcPct val="90000"/>
                </a:lnSpc>
                <a:spcBef>
                  <a:spcPts val="0"/>
                </a:spcBef>
                <a:spcAft>
                  <a:spcPts val="0"/>
                </a:spcAft>
                <a:buClr>
                  <a:schemeClr val="dk1"/>
                </a:buClr>
                <a:buSzPts val="3400"/>
                <a:buFont typeface="Calibri"/>
                <a:buNone/>
              </a:pPr>
              <a:r>
                <a:rPr b="0" i="0" lang="es-PE" sz="3400" u="none" cap="none" strike="noStrike">
                  <a:solidFill>
                    <a:schemeClr val="dk1"/>
                  </a:solidFill>
                  <a:latin typeface="Calibri"/>
                  <a:ea typeface="Calibri"/>
                  <a:cs typeface="Calibri"/>
                  <a:sym typeface="Calibri"/>
                </a:rPr>
                <a:t>La “aldea de la educación”</a:t>
              </a:r>
              <a:endParaRPr/>
            </a:p>
          </p:txBody>
        </p:sp>
        <p:sp>
          <p:nvSpPr>
            <p:cNvPr id="246" name="Google Shape;246;p31"/>
            <p:cNvSpPr/>
            <p:nvPr/>
          </p:nvSpPr>
          <p:spPr>
            <a:xfrm flipH="1">
              <a:off x="603340" y="2124"/>
              <a:ext cx="66471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1"/>
            <p:cNvSpPr txBox="1"/>
            <p:nvPr/>
          </p:nvSpPr>
          <p:spPr>
            <a:xfrm>
              <a:off x="635789" y="34573"/>
              <a:ext cx="599818" cy="1337388"/>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1</a:t>
              </a:r>
              <a:endParaRPr/>
            </a:p>
          </p:txBody>
        </p:sp>
        <p:sp>
          <p:nvSpPr>
            <p:cNvPr id="248" name="Google Shape;248;p31"/>
            <p:cNvSpPr/>
            <p:nvPr/>
          </p:nvSpPr>
          <p:spPr>
            <a:xfrm rot="5400000">
              <a:off x="2228169" y="740802"/>
              <a:ext cx="1121829" cy="2869732"/>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txBox="1"/>
            <p:nvPr/>
          </p:nvSpPr>
          <p:spPr>
            <a:xfrm>
              <a:off x="1354218" y="1669517"/>
              <a:ext cx="2814969" cy="1012303"/>
            </a:xfrm>
            <a:prstGeom prst="rect">
              <a:avLst/>
            </a:prstGeom>
            <a:noFill/>
            <a:ln>
              <a:noFill/>
            </a:ln>
          </p:spPr>
          <p:txBody>
            <a:bodyPr anchorCtr="0" anchor="ctr" bIns="64750" lIns="129525" spcFirstLastPara="1" rIns="129525" wrap="square" tIns="64750">
              <a:noAutofit/>
            </a:bodyPr>
            <a:lstStyle/>
            <a:p>
              <a:pPr indent="-285750" lvl="1" marL="285750" marR="0" rtl="0" algn="l">
                <a:lnSpc>
                  <a:spcPct val="90000"/>
                </a:lnSpc>
                <a:spcBef>
                  <a:spcPts val="0"/>
                </a:spcBef>
                <a:spcAft>
                  <a:spcPts val="0"/>
                </a:spcAft>
                <a:buClr>
                  <a:schemeClr val="dk1"/>
                </a:buClr>
                <a:buSzPts val="3400"/>
                <a:buFont typeface="Calibri"/>
                <a:buNone/>
              </a:pPr>
              <a:r>
                <a:rPr b="0" i="0" lang="es-PE" sz="3400" u="none" cap="none" strike="noStrike">
                  <a:solidFill>
                    <a:schemeClr val="dk1"/>
                  </a:solidFill>
                  <a:latin typeface="Calibri"/>
                  <a:ea typeface="Calibri"/>
                  <a:cs typeface="Calibri"/>
                  <a:sym typeface="Calibri"/>
                </a:rPr>
                <a:t>El triple coraje</a:t>
              </a:r>
              <a:endParaRPr/>
            </a:p>
          </p:txBody>
        </p:sp>
        <p:sp>
          <p:nvSpPr>
            <p:cNvPr id="250" name="Google Shape;250;p31"/>
            <p:cNvSpPr/>
            <p:nvPr/>
          </p:nvSpPr>
          <p:spPr>
            <a:xfrm>
              <a:off x="603340" y="1474525"/>
              <a:ext cx="75087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
            <p:cNvSpPr txBox="1"/>
            <p:nvPr/>
          </p:nvSpPr>
          <p:spPr>
            <a:xfrm>
              <a:off x="639995" y="1511180"/>
              <a:ext cx="677566" cy="1328976"/>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2</a:t>
              </a:r>
              <a:endParaRPr/>
            </a:p>
          </p:txBody>
        </p:sp>
        <p:sp>
          <p:nvSpPr>
            <p:cNvPr id="252" name="Google Shape;252;p31"/>
            <p:cNvSpPr/>
            <p:nvPr/>
          </p:nvSpPr>
          <p:spPr>
            <a:xfrm rot="5400000">
              <a:off x="5135278" y="-567995"/>
              <a:ext cx="1121829" cy="8432131"/>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txBox="1"/>
            <p:nvPr/>
          </p:nvSpPr>
          <p:spPr>
            <a:xfrm>
              <a:off x="1480128" y="3141918"/>
              <a:ext cx="8377368" cy="1012303"/>
            </a:xfrm>
            <a:prstGeom prst="rect">
              <a:avLst/>
            </a:prstGeom>
            <a:noFill/>
            <a:ln>
              <a:noFill/>
            </a:ln>
          </p:spPr>
          <p:txBody>
            <a:bodyPr anchorCtr="0" anchor="ctr" bIns="64750" lIns="129525" spcFirstLastPara="1" rIns="129525" wrap="square" tIns="64750">
              <a:noAutofit/>
            </a:bodyPr>
            <a:lstStyle/>
            <a:p>
              <a:pPr indent="-285750" lvl="1" marL="285750" marR="0" rtl="0" algn="l">
                <a:lnSpc>
                  <a:spcPct val="90000"/>
                </a:lnSpc>
                <a:spcBef>
                  <a:spcPts val="0"/>
                </a:spcBef>
                <a:spcAft>
                  <a:spcPts val="0"/>
                </a:spcAft>
                <a:buClr>
                  <a:schemeClr val="dk1"/>
                </a:buClr>
                <a:buSzPts val="3400"/>
                <a:buFont typeface="Calibri"/>
                <a:buNone/>
              </a:pPr>
              <a:r>
                <a:rPr b="0" i="0" lang="es-PE" sz="3400" u="none" cap="none" strike="noStrike">
                  <a:solidFill>
                    <a:schemeClr val="dk1"/>
                  </a:solidFill>
                  <a:latin typeface="Calibri"/>
                  <a:ea typeface="Calibri"/>
                  <a:cs typeface="Calibri"/>
                  <a:sym typeface="Calibri"/>
                </a:rPr>
                <a:t>Llamada a crear la “ciudadanía ecológica” </a:t>
              </a:r>
              <a:endParaRPr/>
            </a:p>
          </p:txBody>
        </p:sp>
        <p:sp>
          <p:nvSpPr>
            <p:cNvPr id="254" name="Google Shape;254;p31"/>
            <p:cNvSpPr/>
            <p:nvPr/>
          </p:nvSpPr>
          <p:spPr>
            <a:xfrm flipH="1">
              <a:off x="603340" y="2946926"/>
              <a:ext cx="87678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1"/>
            <p:cNvSpPr txBox="1"/>
            <p:nvPr/>
          </p:nvSpPr>
          <p:spPr>
            <a:xfrm>
              <a:off x="646141" y="2989727"/>
              <a:ext cx="791184" cy="1316684"/>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3</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31875" y="195004"/>
            <a:ext cx="10515600" cy="10528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85623"/>
              </a:buClr>
              <a:buSzPts val="4400"/>
              <a:buFont typeface="Calibri"/>
              <a:buNone/>
            </a:pPr>
            <a:r>
              <a:rPr b="1" i="1" lang="es-PE">
                <a:solidFill>
                  <a:srgbClr val="385623"/>
                </a:solidFill>
                <a:latin typeface="Calibri"/>
                <a:ea typeface="Calibri"/>
                <a:cs typeface="Calibri"/>
                <a:sym typeface="Calibri"/>
              </a:rPr>
              <a:t>VIDEO  LANZAMIENTO PEG (12/9/2019)</a:t>
            </a:r>
            <a:endParaRPr b="1">
              <a:solidFill>
                <a:srgbClr val="385623"/>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b="0" l="0" r="0" t="0"/>
          <a:stretch/>
        </p:blipFill>
        <p:spPr>
          <a:xfrm>
            <a:off x="1096966" y="1157068"/>
            <a:ext cx="9785417" cy="55059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txBox="1"/>
          <p:nvPr>
            <p:ph type="title"/>
          </p:nvPr>
        </p:nvSpPr>
        <p:spPr>
          <a:xfrm>
            <a:off x="838200" y="51020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53C0E"/>
              </a:buClr>
              <a:buSzPts val="4400"/>
              <a:buFont typeface="Calibri"/>
              <a:buNone/>
            </a:pPr>
            <a:r>
              <a:rPr b="1" i="1" lang="es-PE">
                <a:solidFill>
                  <a:srgbClr val="053C0E"/>
                </a:solidFill>
                <a:latin typeface="Calibri"/>
                <a:ea typeface="Calibri"/>
                <a:cs typeface="Calibri"/>
                <a:sym typeface="Calibri"/>
              </a:rPr>
              <a:t>M</a:t>
            </a:r>
            <a:r>
              <a:rPr b="1" i="1" lang="es-PE" sz="4400">
                <a:solidFill>
                  <a:srgbClr val="053C0E"/>
                </a:solidFill>
                <a:latin typeface="Calibri"/>
                <a:ea typeface="Calibri"/>
                <a:cs typeface="Calibri"/>
                <a:sym typeface="Calibri"/>
              </a:rPr>
              <a:t>isión: 2. El mañana exige lo mejor de hoy</a:t>
            </a:r>
            <a:br>
              <a:rPr lang="es-PE" sz="4400">
                <a:latin typeface="Calibri"/>
                <a:ea typeface="Calibri"/>
                <a:cs typeface="Calibri"/>
                <a:sym typeface="Calibri"/>
              </a:rPr>
            </a:br>
            <a:endParaRPr b="1" i="1">
              <a:solidFill>
                <a:srgbClr val="385623"/>
              </a:solidFill>
            </a:endParaRPr>
          </a:p>
        </p:txBody>
      </p:sp>
      <p:grpSp>
        <p:nvGrpSpPr>
          <p:cNvPr id="261" name="Google Shape;261;p32"/>
          <p:cNvGrpSpPr/>
          <p:nvPr/>
        </p:nvGrpSpPr>
        <p:grpSpPr>
          <a:xfrm>
            <a:off x="465839" y="1568105"/>
            <a:ext cx="11439530" cy="1860895"/>
            <a:chOff x="0" y="0"/>
            <a:chExt cx="11439530" cy="1860895"/>
          </a:xfrm>
        </p:grpSpPr>
        <p:sp>
          <p:nvSpPr>
            <p:cNvPr id="262" name="Google Shape;262;p32"/>
            <p:cNvSpPr/>
            <p:nvPr/>
          </p:nvSpPr>
          <p:spPr>
            <a:xfrm rot="5400000">
              <a:off x="5204345" y="-4533880"/>
              <a:ext cx="1488716" cy="1098165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2"/>
            <p:cNvSpPr txBox="1"/>
            <p:nvPr/>
          </p:nvSpPr>
          <p:spPr>
            <a:xfrm>
              <a:off x="457877" y="285261"/>
              <a:ext cx="10908981" cy="134337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100"/>
                <a:buFont typeface="Calibri"/>
                <a:buNone/>
              </a:pPr>
              <a:r>
                <a:rPr b="0" i="0" lang="es-PE" sz="3100" u="none" cap="none" strike="noStrike">
                  <a:solidFill>
                    <a:schemeClr val="dk1"/>
                  </a:solidFill>
                  <a:latin typeface="Calibri"/>
                  <a:ea typeface="Calibri"/>
                  <a:cs typeface="Calibri"/>
                  <a:sym typeface="Calibri"/>
                </a:rPr>
                <a:t>Nuestra energía debe priorizar la educación;  la mejor inversión</a:t>
              </a:r>
              <a:endParaRPr b="0" i="0" sz="3100" u="none" cap="none" strike="noStrike">
                <a:solidFill>
                  <a:schemeClr val="dk1"/>
                </a:solidFill>
                <a:latin typeface="Calibri"/>
                <a:ea typeface="Calibri"/>
                <a:cs typeface="Calibri"/>
                <a:sym typeface="Calibri"/>
              </a:endParaRPr>
            </a:p>
          </p:txBody>
        </p:sp>
        <p:sp>
          <p:nvSpPr>
            <p:cNvPr id="264" name="Google Shape;264;p32"/>
            <p:cNvSpPr/>
            <p:nvPr/>
          </p:nvSpPr>
          <p:spPr>
            <a:xfrm flipH="1">
              <a:off x="0" y="0"/>
              <a:ext cx="461385" cy="186089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2"/>
            <p:cNvSpPr txBox="1"/>
            <p:nvPr/>
          </p:nvSpPr>
          <p:spPr>
            <a:xfrm>
              <a:off x="22523" y="22523"/>
              <a:ext cx="416339" cy="1815849"/>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s-PE" sz="2900" u="none" cap="none" strike="noStrike">
                  <a:solidFill>
                    <a:schemeClr val="lt1"/>
                  </a:solidFill>
                  <a:latin typeface="Calibri"/>
                  <a:ea typeface="Calibri"/>
                  <a:cs typeface="Calibri"/>
                  <a:sym typeface="Calibri"/>
                </a:rPr>
                <a:t>1</a:t>
              </a:r>
              <a:endParaRPr/>
            </a:p>
          </p:txBody>
        </p:sp>
      </p:grpSp>
      <p:pic>
        <p:nvPicPr>
          <p:cNvPr id="266" name="Google Shape;266;p32"/>
          <p:cNvPicPr preferRelativeResize="0"/>
          <p:nvPr/>
        </p:nvPicPr>
        <p:blipFill rotWithShape="1">
          <a:blip r:embed="rId3">
            <a:alphaModFix/>
          </a:blip>
          <a:srcRect b="0" l="0" r="0" t="0"/>
          <a:stretch/>
        </p:blipFill>
        <p:spPr>
          <a:xfrm>
            <a:off x="3088588" y="3429000"/>
            <a:ext cx="4572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53C0E"/>
              </a:buClr>
              <a:buSzPts val="4000"/>
              <a:buFont typeface="Calibri"/>
              <a:buNone/>
            </a:pPr>
            <a:r>
              <a:rPr b="1" i="1" lang="es-PE" sz="4000">
                <a:solidFill>
                  <a:srgbClr val="053C0E"/>
                </a:solidFill>
                <a:latin typeface="Calibri"/>
                <a:ea typeface="Calibri"/>
                <a:cs typeface="Calibri"/>
                <a:sym typeface="Calibri"/>
              </a:rPr>
              <a:t>Misión: 3. Educar para servir; educar es servir</a:t>
            </a:r>
            <a:endParaRPr b="1" i="1" sz="4000">
              <a:solidFill>
                <a:srgbClr val="053C0E"/>
              </a:solidFill>
            </a:endParaRPr>
          </a:p>
        </p:txBody>
      </p:sp>
      <p:grpSp>
        <p:nvGrpSpPr>
          <p:cNvPr id="272" name="Google Shape;272;p33"/>
          <p:cNvGrpSpPr/>
          <p:nvPr/>
        </p:nvGrpSpPr>
        <p:grpSpPr>
          <a:xfrm>
            <a:off x="1080051" y="1731585"/>
            <a:ext cx="9501807" cy="3394827"/>
            <a:chOff x="506896" y="1659"/>
            <a:chExt cx="9501807" cy="3394827"/>
          </a:xfrm>
        </p:grpSpPr>
        <p:sp>
          <p:nvSpPr>
            <p:cNvPr id="273" name="Google Shape;273;p33"/>
            <p:cNvSpPr/>
            <p:nvPr/>
          </p:nvSpPr>
          <p:spPr>
            <a:xfrm rot="5400000">
              <a:off x="2783220" y="-1500438"/>
              <a:ext cx="876084" cy="409930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3"/>
            <p:cNvSpPr txBox="1"/>
            <p:nvPr/>
          </p:nvSpPr>
          <p:spPr>
            <a:xfrm>
              <a:off x="1171613" y="153936"/>
              <a:ext cx="4056533"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La educación forma servidores</a:t>
              </a:r>
              <a:endParaRPr/>
            </a:p>
          </p:txBody>
        </p:sp>
        <p:sp>
          <p:nvSpPr>
            <p:cNvPr id="275" name="Google Shape;275;p33"/>
            <p:cNvSpPr/>
            <p:nvPr/>
          </p:nvSpPr>
          <p:spPr>
            <a:xfrm flipH="1">
              <a:off x="506896" y="1659"/>
              <a:ext cx="664716" cy="109510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3"/>
            <p:cNvSpPr txBox="1"/>
            <p:nvPr/>
          </p:nvSpPr>
          <p:spPr>
            <a:xfrm>
              <a:off x="539345" y="34108"/>
              <a:ext cx="599818" cy="1030207"/>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1</a:t>
              </a:r>
              <a:endParaRPr/>
            </a:p>
          </p:txBody>
        </p:sp>
        <p:sp>
          <p:nvSpPr>
            <p:cNvPr id="277" name="Google Shape;277;p33"/>
            <p:cNvSpPr/>
            <p:nvPr/>
          </p:nvSpPr>
          <p:spPr>
            <a:xfrm rot="5400000">
              <a:off x="5195196" y="-2676391"/>
              <a:ext cx="876084" cy="875093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3"/>
            <p:cNvSpPr txBox="1"/>
            <p:nvPr/>
          </p:nvSpPr>
          <p:spPr>
            <a:xfrm>
              <a:off x="1257774" y="1303798"/>
              <a:ext cx="8708163"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“El verdaro servicio de la educación es la educación al servicio”</a:t>
              </a:r>
              <a:endParaRPr b="0" i="0" sz="2400" u="none" cap="none" strike="noStrike">
                <a:solidFill>
                  <a:schemeClr val="dk1"/>
                </a:solidFill>
                <a:latin typeface="Calibri"/>
                <a:ea typeface="Calibri"/>
                <a:cs typeface="Calibri"/>
                <a:sym typeface="Calibri"/>
              </a:endParaRPr>
            </a:p>
          </p:txBody>
        </p:sp>
        <p:sp>
          <p:nvSpPr>
            <p:cNvPr id="279" name="Google Shape;279;p33"/>
            <p:cNvSpPr/>
            <p:nvPr/>
          </p:nvSpPr>
          <p:spPr>
            <a:xfrm>
              <a:off x="506896" y="1151520"/>
              <a:ext cx="750876" cy="109510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3"/>
            <p:cNvSpPr txBox="1"/>
            <p:nvPr/>
          </p:nvSpPr>
          <p:spPr>
            <a:xfrm>
              <a:off x="543551" y="1188175"/>
              <a:ext cx="677566" cy="1021795"/>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2</a:t>
              </a:r>
              <a:endParaRPr/>
            </a:p>
          </p:txBody>
        </p:sp>
        <p:sp>
          <p:nvSpPr>
            <p:cNvPr id="281" name="Google Shape;281;p33"/>
            <p:cNvSpPr/>
            <p:nvPr/>
          </p:nvSpPr>
          <p:spPr>
            <a:xfrm rot="5400000">
              <a:off x="4001826" y="-207251"/>
              <a:ext cx="876084" cy="6112373"/>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3"/>
            <p:cNvSpPr txBox="1"/>
            <p:nvPr/>
          </p:nvSpPr>
          <p:spPr>
            <a:xfrm>
              <a:off x="1383682" y="2453660"/>
              <a:ext cx="6069606"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Investigación educativa y service learning</a:t>
              </a:r>
              <a:endParaRPr b="0" i="0" sz="2400" u="none" cap="none" strike="noStrike">
                <a:solidFill>
                  <a:schemeClr val="dk1"/>
                </a:solidFill>
                <a:latin typeface="Calibri"/>
                <a:ea typeface="Calibri"/>
                <a:cs typeface="Calibri"/>
                <a:sym typeface="Calibri"/>
              </a:endParaRPr>
            </a:p>
          </p:txBody>
        </p:sp>
        <p:sp>
          <p:nvSpPr>
            <p:cNvPr id="283" name="Google Shape;283;p33"/>
            <p:cNvSpPr/>
            <p:nvPr/>
          </p:nvSpPr>
          <p:spPr>
            <a:xfrm flipH="1">
              <a:off x="506896" y="2301381"/>
              <a:ext cx="876786" cy="109510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3"/>
            <p:cNvSpPr txBox="1"/>
            <p:nvPr/>
          </p:nvSpPr>
          <p:spPr>
            <a:xfrm>
              <a:off x="549697" y="2344182"/>
              <a:ext cx="791184" cy="1009503"/>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3</a:t>
              </a:r>
              <a:endParaRPr/>
            </a:p>
          </p:txBody>
        </p:sp>
      </p:grpSp>
      <p:grpSp>
        <p:nvGrpSpPr>
          <p:cNvPr id="285" name="Google Shape;285;p33"/>
          <p:cNvGrpSpPr/>
          <p:nvPr/>
        </p:nvGrpSpPr>
        <p:grpSpPr>
          <a:xfrm>
            <a:off x="1164083" y="5167310"/>
            <a:ext cx="778567" cy="1143958"/>
            <a:chOff x="0" y="2946926"/>
            <a:chExt cx="3785616" cy="1402286"/>
          </a:xfrm>
        </p:grpSpPr>
        <p:sp>
          <p:nvSpPr>
            <p:cNvPr id="286" name="Google Shape;286;p33"/>
            <p:cNvSpPr/>
            <p:nvPr/>
          </p:nvSpPr>
          <p:spPr>
            <a:xfrm>
              <a:off x="0" y="2946926"/>
              <a:ext cx="3785616" cy="140228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3"/>
            <p:cNvSpPr txBox="1"/>
            <p:nvPr/>
          </p:nvSpPr>
          <p:spPr>
            <a:xfrm>
              <a:off x="136910" y="3015380"/>
              <a:ext cx="3648706" cy="1265378"/>
            </a:xfrm>
            <a:prstGeom prst="rect">
              <a:avLst/>
            </a:prstGeom>
            <a:solidFill>
              <a:srgbClr val="548135"/>
            </a:solidFill>
            <a:ln>
              <a:noFill/>
            </a:ln>
          </p:spPr>
          <p:txBody>
            <a:bodyPr anchorCtr="0" anchor="ctr" bIns="123825" lIns="247650" spcFirstLastPara="1" rIns="247650" wrap="square" tIns="123825">
              <a:noAutofit/>
            </a:bodyPr>
            <a:lstStyle/>
            <a:p>
              <a:pPr indent="0" lvl="0" marL="0" marR="0" rtl="0" algn="ctr">
                <a:lnSpc>
                  <a:spcPct val="90000"/>
                </a:lnSpc>
                <a:spcBef>
                  <a:spcPts val="0"/>
                </a:spcBef>
                <a:spcAft>
                  <a:spcPts val="0"/>
                </a:spcAft>
                <a:buClr>
                  <a:schemeClr val="lt1"/>
                </a:buClr>
                <a:buSzPts val="4200"/>
                <a:buFont typeface="Calibri"/>
                <a:buNone/>
              </a:pPr>
              <a:r>
                <a:rPr b="0" i="0" lang="es-PE" sz="4200" u="none" cap="none" strike="noStrike">
                  <a:solidFill>
                    <a:schemeClr val="lt1"/>
                  </a:solidFill>
                  <a:latin typeface="Calibri"/>
                  <a:ea typeface="Calibri"/>
                  <a:cs typeface="Calibri"/>
                  <a:sym typeface="Calibri"/>
                </a:rPr>
                <a:t>4</a:t>
              </a:r>
              <a:endParaRPr/>
            </a:p>
          </p:txBody>
        </p:sp>
      </p:grpSp>
      <p:grpSp>
        <p:nvGrpSpPr>
          <p:cNvPr id="288" name="Google Shape;288;p33"/>
          <p:cNvGrpSpPr/>
          <p:nvPr/>
        </p:nvGrpSpPr>
        <p:grpSpPr>
          <a:xfrm>
            <a:off x="1970809" y="5301246"/>
            <a:ext cx="6112373" cy="876084"/>
            <a:chOff x="1383682" y="2410893"/>
            <a:chExt cx="6112373" cy="876084"/>
          </a:xfrm>
        </p:grpSpPr>
        <p:sp>
          <p:nvSpPr>
            <p:cNvPr id="289" name="Google Shape;289;p33"/>
            <p:cNvSpPr/>
            <p:nvPr/>
          </p:nvSpPr>
          <p:spPr>
            <a:xfrm rot="5400000">
              <a:off x="4001826" y="-207251"/>
              <a:ext cx="876084" cy="6112373"/>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3"/>
            <p:cNvSpPr txBox="1"/>
            <p:nvPr/>
          </p:nvSpPr>
          <p:spPr>
            <a:xfrm>
              <a:off x="1383682" y="2453660"/>
              <a:ext cx="6069606"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Hannah Arendt</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4"/>
          <p:cNvPicPr preferRelativeResize="0"/>
          <p:nvPr/>
        </p:nvPicPr>
        <p:blipFill rotWithShape="1">
          <a:blip r:embed="rId3">
            <a:alphaModFix/>
          </a:blip>
          <a:srcRect b="0" l="0" r="0" t="0"/>
          <a:stretch/>
        </p:blipFill>
        <p:spPr>
          <a:xfrm>
            <a:off x="2809103" y="0"/>
            <a:ext cx="10297297" cy="6858000"/>
          </a:xfrm>
          <a:prstGeom prst="rect">
            <a:avLst/>
          </a:prstGeom>
          <a:noFill/>
          <a:ln>
            <a:noFill/>
          </a:ln>
        </p:spPr>
      </p:pic>
      <p:sp>
        <p:nvSpPr>
          <p:cNvPr id="296" name="Google Shape;296;p34"/>
          <p:cNvSpPr txBox="1"/>
          <p:nvPr/>
        </p:nvSpPr>
        <p:spPr>
          <a:xfrm>
            <a:off x="0" y="0"/>
            <a:ext cx="4200939" cy="1323439"/>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s-PE" sz="8000" u="none" cap="none" strike="noStrike">
                <a:solidFill>
                  <a:srgbClr val="F2F2F2"/>
                </a:solidFill>
                <a:latin typeface="Calibri"/>
                <a:ea typeface="Calibri"/>
                <a:cs typeface="Calibri"/>
                <a:sym typeface="Calibri"/>
              </a:rPr>
              <a:t>Contexto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5"/>
          <p:cNvSpPr txBox="1"/>
          <p:nvPr>
            <p:ph type="title"/>
          </p:nvPr>
        </p:nvSpPr>
        <p:spPr>
          <a:xfrm>
            <a:off x="838200" y="537679"/>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53C0E"/>
              </a:buClr>
              <a:buSzPct val="100000"/>
              <a:buFont typeface="Calibri"/>
              <a:buNone/>
            </a:pPr>
            <a:r>
              <a:rPr b="1" i="1" lang="es-PE" sz="4400">
                <a:solidFill>
                  <a:srgbClr val="053C0E"/>
                </a:solidFill>
                <a:latin typeface="Calibri"/>
                <a:ea typeface="Calibri"/>
                <a:cs typeface="Calibri"/>
                <a:sym typeface="Calibri"/>
              </a:rPr>
              <a:t>1. Ruptura en la solidaridad intergeneracional</a:t>
            </a:r>
            <a:br>
              <a:rPr lang="es-PE" sz="4400">
                <a:latin typeface="Calibri"/>
                <a:ea typeface="Calibri"/>
                <a:cs typeface="Calibri"/>
                <a:sym typeface="Calibri"/>
              </a:rPr>
            </a:br>
            <a:endParaRPr b="1" i="1">
              <a:solidFill>
                <a:srgbClr val="385623"/>
              </a:solidFill>
            </a:endParaRPr>
          </a:p>
        </p:txBody>
      </p:sp>
      <p:grpSp>
        <p:nvGrpSpPr>
          <p:cNvPr id="302" name="Google Shape;302;p35"/>
          <p:cNvGrpSpPr/>
          <p:nvPr/>
        </p:nvGrpSpPr>
        <p:grpSpPr>
          <a:xfrm>
            <a:off x="573240" y="1971107"/>
            <a:ext cx="10515429" cy="4347088"/>
            <a:chOff x="85" y="2124"/>
            <a:chExt cx="10515428" cy="4347088"/>
          </a:xfrm>
        </p:grpSpPr>
        <p:sp>
          <p:nvSpPr>
            <p:cNvPr id="303" name="Google Shape;303;p35"/>
            <p:cNvSpPr/>
            <p:nvPr/>
          </p:nvSpPr>
          <p:spPr>
            <a:xfrm rot="5400000">
              <a:off x="2912275" y="-2105120"/>
              <a:ext cx="1121829" cy="5616777"/>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
            <p:cNvSpPr txBox="1"/>
            <p:nvPr/>
          </p:nvSpPr>
          <p:spPr>
            <a:xfrm>
              <a:off x="664802" y="197116"/>
              <a:ext cx="5562014" cy="1012303"/>
            </a:xfrm>
            <a:prstGeom prst="rect">
              <a:avLst/>
            </a:prstGeom>
            <a:noFill/>
            <a:ln>
              <a:noFill/>
            </a:ln>
          </p:spPr>
          <p:txBody>
            <a:bodyPr anchorCtr="0" anchor="ctr" bIns="64750" lIns="129525" spcFirstLastPara="1" rIns="129525" wrap="square" tIns="64750">
              <a:noAutofit/>
            </a:bodyPr>
            <a:lstStyle/>
            <a:p>
              <a:pPr indent="-285750" lvl="1" marL="285750" marR="0" rtl="0" algn="l">
                <a:lnSpc>
                  <a:spcPct val="90000"/>
                </a:lnSpc>
                <a:spcBef>
                  <a:spcPts val="0"/>
                </a:spcBef>
                <a:spcAft>
                  <a:spcPts val="0"/>
                </a:spcAft>
                <a:buClr>
                  <a:schemeClr val="dk1"/>
                </a:buClr>
                <a:buSzPts val="3400"/>
                <a:buFont typeface="Calibri"/>
                <a:buNone/>
              </a:pPr>
              <a:r>
                <a:rPr b="0" i="0" lang="es-PE" sz="3400" u="none" cap="none" strike="noStrike">
                  <a:solidFill>
                    <a:schemeClr val="dk1"/>
                  </a:solidFill>
                  <a:latin typeface="Calibri"/>
                  <a:ea typeface="Calibri"/>
                  <a:cs typeface="Calibri"/>
                  <a:sym typeface="Calibri"/>
                </a:rPr>
                <a:t>Transformación antropológica</a:t>
              </a:r>
              <a:endParaRPr b="0" i="0" sz="3400" u="none" cap="none" strike="noStrike">
                <a:solidFill>
                  <a:schemeClr val="dk1"/>
                </a:solidFill>
                <a:latin typeface="Calibri"/>
                <a:ea typeface="Calibri"/>
                <a:cs typeface="Calibri"/>
                <a:sym typeface="Calibri"/>
              </a:endParaRPr>
            </a:p>
          </p:txBody>
        </p:sp>
        <p:sp>
          <p:nvSpPr>
            <p:cNvPr id="305" name="Google Shape;305;p35"/>
            <p:cNvSpPr/>
            <p:nvPr/>
          </p:nvSpPr>
          <p:spPr>
            <a:xfrm flipH="1">
              <a:off x="85" y="2124"/>
              <a:ext cx="66471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5"/>
            <p:cNvSpPr txBox="1"/>
            <p:nvPr/>
          </p:nvSpPr>
          <p:spPr>
            <a:xfrm>
              <a:off x="32534" y="34573"/>
              <a:ext cx="599818" cy="1337388"/>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307" name="Google Shape;307;p35"/>
            <p:cNvSpPr/>
            <p:nvPr/>
          </p:nvSpPr>
          <p:spPr>
            <a:xfrm rot="5400000">
              <a:off x="3623819" y="-1258103"/>
              <a:ext cx="1121829" cy="686754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5"/>
            <p:cNvSpPr txBox="1"/>
            <p:nvPr/>
          </p:nvSpPr>
          <p:spPr>
            <a:xfrm>
              <a:off x="750962" y="1669517"/>
              <a:ext cx="6812781" cy="1012303"/>
            </a:xfrm>
            <a:prstGeom prst="rect">
              <a:avLst/>
            </a:prstGeom>
            <a:noFill/>
            <a:ln>
              <a:noFill/>
            </a:ln>
          </p:spPr>
          <p:txBody>
            <a:bodyPr anchorCtr="0" anchor="ctr" bIns="64750" lIns="129525" spcFirstLastPara="1" rIns="129525" wrap="square" tIns="64750">
              <a:noAutofit/>
            </a:bodyPr>
            <a:lstStyle/>
            <a:p>
              <a:pPr indent="-285750" lvl="1" marL="285750" marR="0" rtl="0" algn="l">
                <a:lnSpc>
                  <a:spcPct val="90000"/>
                </a:lnSpc>
                <a:spcBef>
                  <a:spcPts val="0"/>
                </a:spcBef>
                <a:spcAft>
                  <a:spcPts val="0"/>
                </a:spcAft>
                <a:buClr>
                  <a:schemeClr val="dk1"/>
                </a:buClr>
                <a:buSzPts val="3400"/>
                <a:buFont typeface="Calibri"/>
                <a:buNone/>
              </a:pPr>
              <a:r>
                <a:rPr b="0" i="0" lang="es-PE" sz="3400" u="none" cap="none" strike="noStrike">
                  <a:solidFill>
                    <a:schemeClr val="dk1"/>
                  </a:solidFill>
                  <a:latin typeface="Calibri"/>
                  <a:ea typeface="Calibri"/>
                  <a:cs typeface="Calibri"/>
                  <a:sym typeface="Calibri"/>
                </a:rPr>
                <a:t>“Egolatría” o “idolatría del yo”</a:t>
              </a:r>
              <a:endParaRPr b="0" i="0" sz="3400" u="none" cap="none" strike="noStrike">
                <a:solidFill>
                  <a:schemeClr val="dk1"/>
                </a:solidFill>
                <a:latin typeface="Calibri"/>
                <a:ea typeface="Calibri"/>
                <a:cs typeface="Calibri"/>
                <a:sym typeface="Calibri"/>
              </a:endParaRPr>
            </a:p>
          </p:txBody>
        </p:sp>
        <p:sp>
          <p:nvSpPr>
            <p:cNvPr id="309" name="Google Shape;309;p35"/>
            <p:cNvSpPr/>
            <p:nvPr/>
          </p:nvSpPr>
          <p:spPr>
            <a:xfrm>
              <a:off x="85" y="1474525"/>
              <a:ext cx="75087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5"/>
            <p:cNvSpPr txBox="1"/>
            <p:nvPr/>
          </p:nvSpPr>
          <p:spPr>
            <a:xfrm>
              <a:off x="36740" y="1511180"/>
              <a:ext cx="677566" cy="1328976"/>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311" name="Google Shape;311;p35"/>
            <p:cNvSpPr/>
            <p:nvPr/>
          </p:nvSpPr>
          <p:spPr>
            <a:xfrm rot="5400000">
              <a:off x="5005986" y="-1300543"/>
              <a:ext cx="1121829" cy="9897226"/>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5"/>
            <p:cNvSpPr txBox="1"/>
            <p:nvPr/>
          </p:nvSpPr>
          <p:spPr>
            <a:xfrm>
              <a:off x="618288" y="3141918"/>
              <a:ext cx="9842463" cy="1012303"/>
            </a:xfrm>
            <a:prstGeom prst="rect">
              <a:avLst/>
            </a:prstGeom>
            <a:noFill/>
            <a:ln>
              <a:noFill/>
            </a:ln>
          </p:spPr>
          <p:txBody>
            <a:bodyPr anchorCtr="0" anchor="ctr" bIns="64750" lIns="129525" spcFirstLastPara="1" rIns="129525" wrap="square" tIns="64750">
              <a:noAutofit/>
            </a:bodyPr>
            <a:lstStyle/>
            <a:p>
              <a:pPr indent="-285750" lvl="1" marL="285750" marR="0" rtl="0" algn="l">
                <a:lnSpc>
                  <a:spcPct val="90000"/>
                </a:lnSpc>
                <a:spcBef>
                  <a:spcPts val="0"/>
                </a:spcBef>
                <a:spcAft>
                  <a:spcPts val="0"/>
                </a:spcAft>
                <a:buClr>
                  <a:schemeClr val="dk1"/>
                </a:buClr>
                <a:buSzPts val="3400"/>
                <a:buFont typeface="Calibri"/>
                <a:buNone/>
              </a:pPr>
              <a:r>
                <a:rPr b="0" i="0" lang="es-PE" sz="3400" u="none" cap="none" strike="noStrike">
                  <a:solidFill>
                    <a:schemeClr val="dk1"/>
                  </a:solidFill>
                  <a:latin typeface="Calibri"/>
                  <a:ea typeface="Calibri"/>
                  <a:cs typeface="Calibri"/>
                  <a:sym typeface="Calibri"/>
                </a:rPr>
                <a:t>“Juntos” es la palabra que salva todo y cumple todo </a:t>
              </a:r>
              <a:endParaRPr/>
            </a:p>
          </p:txBody>
        </p:sp>
        <p:sp>
          <p:nvSpPr>
            <p:cNvPr id="313" name="Google Shape;313;p35"/>
            <p:cNvSpPr/>
            <p:nvPr/>
          </p:nvSpPr>
          <p:spPr>
            <a:xfrm flipH="1">
              <a:off x="85" y="2946926"/>
              <a:ext cx="618202"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5"/>
            <p:cNvSpPr txBox="1"/>
            <p:nvPr/>
          </p:nvSpPr>
          <p:spPr>
            <a:xfrm>
              <a:off x="30263" y="2977104"/>
              <a:ext cx="557846" cy="1341930"/>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53C0E"/>
              </a:buClr>
              <a:buSzPct val="100000"/>
              <a:buFont typeface="Calibri"/>
              <a:buNone/>
            </a:pPr>
            <a:r>
              <a:rPr b="1" i="1" lang="es-PE" sz="4400">
                <a:solidFill>
                  <a:srgbClr val="053C0E"/>
                </a:solidFill>
                <a:latin typeface="Calibri"/>
                <a:ea typeface="Calibri"/>
                <a:cs typeface="Calibri"/>
                <a:sym typeface="Calibri"/>
              </a:rPr>
              <a:t>2. Tiempos educativos y tiempos tecnológicos</a:t>
            </a:r>
            <a:br>
              <a:rPr lang="es-PE" sz="4400">
                <a:latin typeface="Calibri"/>
                <a:ea typeface="Calibri"/>
                <a:cs typeface="Calibri"/>
                <a:sym typeface="Calibri"/>
              </a:rPr>
            </a:br>
            <a:endParaRPr b="1" i="1">
              <a:solidFill>
                <a:srgbClr val="385623"/>
              </a:solidFill>
            </a:endParaRPr>
          </a:p>
        </p:txBody>
      </p:sp>
      <p:grpSp>
        <p:nvGrpSpPr>
          <p:cNvPr id="320" name="Google Shape;320;p36"/>
          <p:cNvGrpSpPr/>
          <p:nvPr/>
        </p:nvGrpSpPr>
        <p:grpSpPr>
          <a:xfrm>
            <a:off x="573240" y="1971107"/>
            <a:ext cx="10515429" cy="4347088"/>
            <a:chOff x="85" y="2124"/>
            <a:chExt cx="10515428" cy="4347088"/>
          </a:xfrm>
        </p:grpSpPr>
        <p:sp>
          <p:nvSpPr>
            <p:cNvPr id="321" name="Google Shape;321;p36"/>
            <p:cNvSpPr/>
            <p:nvPr/>
          </p:nvSpPr>
          <p:spPr>
            <a:xfrm rot="5400000">
              <a:off x="4485913" y="-3678759"/>
              <a:ext cx="1121829" cy="876405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6"/>
            <p:cNvSpPr txBox="1"/>
            <p:nvPr/>
          </p:nvSpPr>
          <p:spPr>
            <a:xfrm>
              <a:off x="664801" y="197116"/>
              <a:ext cx="8709291" cy="1012303"/>
            </a:xfrm>
            <a:prstGeom prst="rect">
              <a:avLst/>
            </a:prstGeom>
            <a:noFill/>
            <a:ln>
              <a:noFill/>
            </a:ln>
          </p:spPr>
          <p:txBody>
            <a:bodyPr anchorCtr="0" anchor="ctr" bIns="59050" lIns="118100" spcFirstLastPara="1" rIns="118100" wrap="square" tIns="59050">
              <a:noAutofit/>
            </a:bodyPr>
            <a:lstStyle/>
            <a:p>
              <a:pPr indent="-285750" lvl="1" marL="285750" marR="0" rtl="0" algn="l">
                <a:lnSpc>
                  <a:spcPct val="90000"/>
                </a:lnSpc>
                <a:spcBef>
                  <a:spcPts val="0"/>
                </a:spcBef>
                <a:spcAft>
                  <a:spcPts val="0"/>
                </a:spcAft>
                <a:buClr>
                  <a:schemeClr val="dk1"/>
                </a:buClr>
                <a:buSzPts val="3100"/>
                <a:buFont typeface="Calibri"/>
                <a:buNone/>
              </a:pPr>
              <a:r>
                <a:rPr b="0" i="0" lang="es-PE" sz="3100" u="none" cap="none" strike="noStrike">
                  <a:solidFill>
                    <a:schemeClr val="dk1"/>
                  </a:solidFill>
                  <a:latin typeface="Calibri"/>
                  <a:ea typeface="Calibri"/>
                  <a:cs typeface="Calibri"/>
                  <a:sym typeface="Calibri"/>
                </a:rPr>
                <a:t>Contraste entre ambos: la tecnología va más de prisa (IA p.e.)</a:t>
              </a:r>
              <a:endParaRPr b="0" i="0" sz="3100" u="none" cap="none" strike="noStrike">
                <a:solidFill>
                  <a:schemeClr val="dk1"/>
                </a:solidFill>
                <a:latin typeface="Calibri"/>
                <a:ea typeface="Calibri"/>
                <a:cs typeface="Calibri"/>
                <a:sym typeface="Calibri"/>
              </a:endParaRPr>
            </a:p>
          </p:txBody>
        </p:sp>
        <p:sp>
          <p:nvSpPr>
            <p:cNvPr id="323" name="Google Shape;323;p36"/>
            <p:cNvSpPr/>
            <p:nvPr/>
          </p:nvSpPr>
          <p:spPr>
            <a:xfrm flipH="1">
              <a:off x="85" y="2124"/>
              <a:ext cx="66471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6"/>
            <p:cNvSpPr txBox="1"/>
            <p:nvPr/>
          </p:nvSpPr>
          <p:spPr>
            <a:xfrm>
              <a:off x="32534" y="34573"/>
              <a:ext cx="599818" cy="1337388"/>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325" name="Google Shape;325;p36"/>
            <p:cNvSpPr/>
            <p:nvPr/>
          </p:nvSpPr>
          <p:spPr>
            <a:xfrm rot="5400000">
              <a:off x="3708886" y="-1343170"/>
              <a:ext cx="1121829" cy="7037678"/>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6"/>
            <p:cNvSpPr txBox="1"/>
            <p:nvPr/>
          </p:nvSpPr>
          <p:spPr>
            <a:xfrm>
              <a:off x="750962" y="1669517"/>
              <a:ext cx="6982915" cy="1012303"/>
            </a:xfrm>
            <a:prstGeom prst="rect">
              <a:avLst/>
            </a:prstGeom>
            <a:noFill/>
            <a:ln>
              <a:noFill/>
            </a:ln>
          </p:spPr>
          <p:txBody>
            <a:bodyPr anchorCtr="0" anchor="ctr" bIns="59050" lIns="118100" spcFirstLastPara="1" rIns="118100" wrap="square" tIns="59050">
              <a:noAutofit/>
            </a:bodyPr>
            <a:lstStyle/>
            <a:p>
              <a:pPr indent="-285750" lvl="1" marL="285750" marR="0" rtl="0" algn="l">
                <a:lnSpc>
                  <a:spcPct val="90000"/>
                </a:lnSpc>
                <a:spcBef>
                  <a:spcPts val="0"/>
                </a:spcBef>
                <a:spcAft>
                  <a:spcPts val="0"/>
                </a:spcAft>
                <a:buClr>
                  <a:schemeClr val="dk1"/>
                </a:buClr>
                <a:buSzPts val="3100"/>
                <a:buFont typeface="Calibri"/>
                <a:buNone/>
              </a:pPr>
              <a:r>
                <a:rPr b="0" i="0" lang="es-PE" sz="3100" u="none" cap="none" strike="noStrike">
                  <a:solidFill>
                    <a:schemeClr val="dk1"/>
                  </a:solidFill>
                  <a:latin typeface="Calibri"/>
                  <a:ea typeface="Calibri"/>
                  <a:cs typeface="Calibri"/>
                  <a:sym typeface="Calibri"/>
                </a:rPr>
                <a:t>Alteración de las relaciones humanas</a:t>
              </a:r>
              <a:endParaRPr b="0" i="0" sz="3100" u="none" cap="none" strike="noStrike">
                <a:solidFill>
                  <a:schemeClr val="dk1"/>
                </a:solidFill>
                <a:latin typeface="Calibri"/>
                <a:ea typeface="Calibri"/>
                <a:cs typeface="Calibri"/>
                <a:sym typeface="Calibri"/>
              </a:endParaRPr>
            </a:p>
          </p:txBody>
        </p:sp>
        <p:sp>
          <p:nvSpPr>
            <p:cNvPr id="327" name="Google Shape;327;p36"/>
            <p:cNvSpPr/>
            <p:nvPr/>
          </p:nvSpPr>
          <p:spPr>
            <a:xfrm>
              <a:off x="85" y="1474525"/>
              <a:ext cx="75087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6"/>
            <p:cNvSpPr txBox="1"/>
            <p:nvPr/>
          </p:nvSpPr>
          <p:spPr>
            <a:xfrm>
              <a:off x="36740" y="1511180"/>
              <a:ext cx="677566" cy="1328976"/>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329" name="Google Shape;329;p36"/>
            <p:cNvSpPr/>
            <p:nvPr/>
          </p:nvSpPr>
          <p:spPr>
            <a:xfrm rot="5400000">
              <a:off x="5005986" y="-1300543"/>
              <a:ext cx="1121829" cy="9897226"/>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6"/>
            <p:cNvSpPr txBox="1"/>
            <p:nvPr/>
          </p:nvSpPr>
          <p:spPr>
            <a:xfrm>
              <a:off x="618288" y="3141918"/>
              <a:ext cx="9842463" cy="1012303"/>
            </a:xfrm>
            <a:prstGeom prst="rect">
              <a:avLst/>
            </a:prstGeom>
            <a:noFill/>
            <a:ln>
              <a:noFill/>
            </a:ln>
          </p:spPr>
          <p:txBody>
            <a:bodyPr anchorCtr="0" anchor="ctr" bIns="59050" lIns="118100" spcFirstLastPara="1" rIns="118100" wrap="square" tIns="59050">
              <a:noAutofit/>
            </a:bodyPr>
            <a:lstStyle/>
            <a:p>
              <a:pPr indent="-285750" lvl="1" marL="285750" marR="0" rtl="0" algn="l">
                <a:lnSpc>
                  <a:spcPct val="90000"/>
                </a:lnSpc>
                <a:spcBef>
                  <a:spcPts val="0"/>
                </a:spcBef>
                <a:spcAft>
                  <a:spcPts val="0"/>
                </a:spcAft>
                <a:buClr>
                  <a:schemeClr val="dk1"/>
                </a:buClr>
                <a:buSzPts val="3100"/>
                <a:buFont typeface="Calibri"/>
                <a:buNone/>
              </a:pPr>
              <a:r>
                <a:rPr b="0" i="0" lang="es-PE" sz="3100" u="none" cap="none" strike="noStrike">
                  <a:solidFill>
                    <a:schemeClr val="dk1"/>
                  </a:solidFill>
                  <a:latin typeface="Calibri"/>
                  <a:ea typeface="Calibri"/>
                  <a:cs typeface="Calibri"/>
                  <a:sym typeface="Calibri"/>
                </a:rPr>
                <a:t>No basta la denuncia; es necesario el discernimiento </a:t>
              </a:r>
              <a:endParaRPr/>
            </a:p>
          </p:txBody>
        </p:sp>
        <p:sp>
          <p:nvSpPr>
            <p:cNvPr id="331" name="Google Shape;331;p36"/>
            <p:cNvSpPr/>
            <p:nvPr/>
          </p:nvSpPr>
          <p:spPr>
            <a:xfrm flipH="1">
              <a:off x="85" y="2946926"/>
              <a:ext cx="618202"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6"/>
            <p:cNvSpPr txBox="1"/>
            <p:nvPr/>
          </p:nvSpPr>
          <p:spPr>
            <a:xfrm>
              <a:off x="30263" y="2977104"/>
              <a:ext cx="557846" cy="1341930"/>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i="1" lang="es-PE" sz="4000">
                <a:latin typeface="Calibri"/>
                <a:ea typeface="Calibri"/>
                <a:cs typeface="Calibri"/>
                <a:sym typeface="Calibri"/>
              </a:rPr>
              <a:t>3. “E-ducar la pregunta”</a:t>
            </a:r>
            <a:endParaRPr b="1" i="1" sz="4000">
              <a:solidFill>
                <a:srgbClr val="053C0E"/>
              </a:solidFill>
            </a:endParaRPr>
          </a:p>
        </p:txBody>
      </p:sp>
      <p:grpSp>
        <p:nvGrpSpPr>
          <p:cNvPr id="338" name="Google Shape;338;p37"/>
          <p:cNvGrpSpPr/>
          <p:nvPr/>
        </p:nvGrpSpPr>
        <p:grpSpPr>
          <a:xfrm>
            <a:off x="573240" y="1731585"/>
            <a:ext cx="10515429" cy="3394827"/>
            <a:chOff x="85" y="1659"/>
            <a:chExt cx="10515429" cy="3394827"/>
          </a:xfrm>
        </p:grpSpPr>
        <p:sp>
          <p:nvSpPr>
            <p:cNvPr id="339" name="Google Shape;339;p37"/>
            <p:cNvSpPr/>
            <p:nvPr/>
          </p:nvSpPr>
          <p:spPr>
            <a:xfrm rot="5400000">
              <a:off x="3035147" y="-2259176"/>
              <a:ext cx="876084" cy="5616777"/>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7"/>
            <p:cNvSpPr txBox="1"/>
            <p:nvPr/>
          </p:nvSpPr>
          <p:spPr>
            <a:xfrm>
              <a:off x="664801" y="153937"/>
              <a:ext cx="5574010" cy="790550"/>
            </a:xfrm>
            <a:prstGeom prst="rect">
              <a:avLst/>
            </a:prstGeom>
            <a:noFill/>
            <a:ln>
              <a:noFill/>
            </a:ln>
          </p:spPr>
          <p:txBody>
            <a:bodyPr anchorCtr="0" anchor="ctr" bIns="87625" lIns="175250" spcFirstLastPara="1" rIns="175250" wrap="square" tIns="87625">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La “desintegración psicológica”</a:t>
              </a:r>
              <a:endParaRPr b="0" i="0" sz="2400" u="none" cap="none" strike="noStrike">
                <a:solidFill>
                  <a:schemeClr val="dk1"/>
                </a:solidFill>
                <a:latin typeface="Calibri"/>
                <a:ea typeface="Calibri"/>
                <a:cs typeface="Calibri"/>
                <a:sym typeface="Calibri"/>
              </a:endParaRPr>
            </a:p>
          </p:txBody>
        </p:sp>
        <p:sp>
          <p:nvSpPr>
            <p:cNvPr id="341" name="Google Shape;341;p37"/>
            <p:cNvSpPr/>
            <p:nvPr/>
          </p:nvSpPr>
          <p:spPr>
            <a:xfrm flipH="1">
              <a:off x="85" y="1659"/>
              <a:ext cx="664716" cy="109510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
            <p:cNvSpPr txBox="1"/>
            <p:nvPr/>
          </p:nvSpPr>
          <p:spPr>
            <a:xfrm>
              <a:off x="32534" y="34108"/>
              <a:ext cx="599818" cy="1030207"/>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343" name="Google Shape;343;p37"/>
            <p:cNvSpPr/>
            <p:nvPr/>
          </p:nvSpPr>
          <p:spPr>
            <a:xfrm rot="5400000">
              <a:off x="3438357" y="-1426364"/>
              <a:ext cx="876084" cy="6250876"/>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
            <p:cNvSpPr txBox="1"/>
            <p:nvPr/>
          </p:nvSpPr>
          <p:spPr>
            <a:xfrm>
              <a:off x="750962" y="1303798"/>
              <a:ext cx="6208109" cy="790550"/>
            </a:xfrm>
            <a:prstGeom prst="rect">
              <a:avLst/>
            </a:prstGeom>
            <a:noFill/>
            <a:ln>
              <a:noFill/>
            </a:ln>
          </p:spPr>
          <p:txBody>
            <a:bodyPr anchorCtr="0" anchor="ctr" bIns="87625" lIns="175250" spcFirstLastPara="1" rIns="175250" wrap="square" tIns="87625">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Riqueza de estímulos, pobreza de interioridad</a:t>
              </a:r>
              <a:endParaRPr b="0" i="0" sz="2400" u="none" cap="none" strike="noStrike">
                <a:solidFill>
                  <a:schemeClr val="dk1"/>
                </a:solidFill>
                <a:latin typeface="Calibri"/>
                <a:ea typeface="Calibri"/>
                <a:cs typeface="Calibri"/>
                <a:sym typeface="Calibri"/>
              </a:endParaRPr>
            </a:p>
          </p:txBody>
        </p:sp>
        <p:sp>
          <p:nvSpPr>
            <p:cNvPr id="345" name="Google Shape;345;p37"/>
            <p:cNvSpPr/>
            <p:nvPr/>
          </p:nvSpPr>
          <p:spPr>
            <a:xfrm>
              <a:off x="85" y="1151520"/>
              <a:ext cx="750876" cy="109510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7"/>
            <p:cNvSpPr txBox="1"/>
            <p:nvPr/>
          </p:nvSpPr>
          <p:spPr>
            <a:xfrm>
              <a:off x="36740" y="1188175"/>
              <a:ext cx="677566" cy="1021795"/>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347" name="Google Shape;347;p37"/>
            <p:cNvSpPr/>
            <p:nvPr/>
          </p:nvSpPr>
          <p:spPr>
            <a:xfrm rot="5400000">
              <a:off x="5128859" y="-2099678"/>
              <a:ext cx="876084" cy="9897226"/>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7"/>
            <p:cNvSpPr txBox="1"/>
            <p:nvPr/>
          </p:nvSpPr>
          <p:spPr>
            <a:xfrm>
              <a:off x="618289" y="2453659"/>
              <a:ext cx="9854459"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“Es necesario entonces concentrarse hoy en educar las preguntas de los jóvenes, prioritarias al dar respuestas”</a:t>
              </a:r>
              <a:endParaRPr b="0" i="0" sz="2400" u="none" cap="none" strike="noStrike">
                <a:solidFill>
                  <a:schemeClr val="dk1"/>
                </a:solidFill>
                <a:latin typeface="Calibri"/>
                <a:ea typeface="Calibri"/>
                <a:cs typeface="Calibri"/>
                <a:sym typeface="Calibri"/>
              </a:endParaRPr>
            </a:p>
          </p:txBody>
        </p:sp>
        <p:sp>
          <p:nvSpPr>
            <p:cNvPr id="349" name="Google Shape;349;p37"/>
            <p:cNvSpPr/>
            <p:nvPr/>
          </p:nvSpPr>
          <p:spPr>
            <a:xfrm flipH="1">
              <a:off x="85" y="2301381"/>
              <a:ext cx="618202" cy="1095105"/>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7"/>
            <p:cNvSpPr txBox="1"/>
            <p:nvPr/>
          </p:nvSpPr>
          <p:spPr>
            <a:xfrm>
              <a:off x="30263" y="2331559"/>
              <a:ext cx="557846" cy="1034749"/>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grpSp>
        <p:nvGrpSpPr>
          <p:cNvPr id="351" name="Google Shape;351;p37"/>
          <p:cNvGrpSpPr/>
          <p:nvPr/>
        </p:nvGrpSpPr>
        <p:grpSpPr>
          <a:xfrm>
            <a:off x="492842" y="5178600"/>
            <a:ext cx="778567" cy="1143958"/>
            <a:chOff x="0" y="2946926"/>
            <a:chExt cx="3785616" cy="1402286"/>
          </a:xfrm>
        </p:grpSpPr>
        <p:sp>
          <p:nvSpPr>
            <p:cNvPr id="352" name="Google Shape;352;p37"/>
            <p:cNvSpPr/>
            <p:nvPr/>
          </p:nvSpPr>
          <p:spPr>
            <a:xfrm>
              <a:off x="0" y="2946926"/>
              <a:ext cx="3785616" cy="140228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7"/>
            <p:cNvSpPr txBox="1"/>
            <p:nvPr/>
          </p:nvSpPr>
          <p:spPr>
            <a:xfrm>
              <a:off x="136910" y="3015380"/>
              <a:ext cx="3648706" cy="1265378"/>
            </a:xfrm>
            <a:prstGeom prst="rect">
              <a:avLst/>
            </a:prstGeom>
            <a:solidFill>
              <a:srgbClr val="548135"/>
            </a:solidFill>
            <a:ln>
              <a:noFill/>
            </a:ln>
          </p:spPr>
          <p:txBody>
            <a:bodyPr anchorCtr="0" anchor="ctr" bIns="123825" lIns="247650" spcFirstLastPara="1" rIns="247650" wrap="square" tIns="123825">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grpSp>
      <p:grpSp>
        <p:nvGrpSpPr>
          <p:cNvPr id="354" name="Google Shape;354;p37"/>
          <p:cNvGrpSpPr/>
          <p:nvPr/>
        </p:nvGrpSpPr>
        <p:grpSpPr>
          <a:xfrm>
            <a:off x="1299567" y="5304127"/>
            <a:ext cx="7100154" cy="876084"/>
            <a:chOff x="618288" y="2410893"/>
            <a:chExt cx="9897226" cy="876084"/>
          </a:xfrm>
        </p:grpSpPr>
        <p:sp>
          <p:nvSpPr>
            <p:cNvPr id="355" name="Google Shape;355;p37"/>
            <p:cNvSpPr/>
            <p:nvPr/>
          </p:nvSpPr>
          <p:spPr>
            <a:xfrm rot="5400000">
              <a:off x="5128859" y="-2099678"/>
              <a:ext cx="876084" cy="9897226"/>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7"/>
            <p:cNvSpPr txBox="1"/>
            <p:nvPr/>
          </p:nvSpPr>
          <p:spPr>
            <a:xfrm>
              <a:off x="618289" y="2453659"/>
              <a:ext cx="9854459" cy="790550"/>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Calibri"/>
                <a:buNone/>
              </a:pPr>
              <a:r>
                <a:rPr b="0" i="0" lang="es-PE" sz="2400" u="none" cap="none" strike="noStrike">
                  <a:solidFill>
                    <a:schemeClr val="dk1"/>
                  </a:solidFill>
                  <a:latin typeface="Calibri"/>
                  <a:ea typeface="Calibri"/>
                  <a:cs typeface="Calibri"/>
                  <a:sym typeface="Calibri"/>
                </a:rPr>
                <a:t>Reavivar el sentido religioso</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8"/>
          <p:cNvSpPr txBox="1"/>
          <p:nvPr>
            <p:ph type="title"/>
          </p:nvPr>
        </p:nvSpPr>
        <p:spPr>
          <a:xfrm>
            <a:off x="838200" y="4296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53C0E"/>
              </a:buClr>
              <a:buSzPts val="4400"/>
              <a:buFont typeface="Calibri"/>
              <a:buNone/>
            </a:pPr>
            <a:r>
              <a:rPr b="1" i="1" lang="es-PE" sz="4400">
                <a:solidFill>
                  <a:srgbClr val="053C0E"/>
                </a:solidFill>
                <a:latin typeface="Calibri"/>
                <a:ea typeface="Calibri"/>
                <a:cs typeface="Calibri"/>
                <a:sym typeface="Calibri"/>
              </a:rPr>
              <a:t>4. Reconstruir la identidad</a:t>
            </a:r>
            <a:br>
              <a:rPr lang="es-PE" sz="4400">
                <a:latin typeface="Calibri"/>
                <a:ea typeface="Calibri"/>
                <a:cs typeface="Calibri"/>
                <a:sym typeface="Calibri"/>
              </a:rPr>
            </a:br>
            <a:endParaRPr b="1" i="1">
              <a:solidFill>
                <a:srgbClr val="385623"/>
              </a:solidFill>
            </a:endParaRPr>
          </a:p>
        </p:txBody>
      </p:sp>
      <p:grpSp>
        <p:nvGrpSpPr>
          <p:cNvPr id="362" name="Google Shape;362;p38"/>
          <p:cNvGrpSpPr/>
          <p:nvPr/>
        </p:nvGrpSpPr>
        <p:grpSpPr>
          <a:xfrm>
            <a:off x="609105" y="1639823"/>
            <a:ext cx="10358638" cy="4350439"/>
            <a:chOff x="78480" y="449"/>
            <a:chExt cx="10358638" cy="4350439"/>
          </a:xfrm>
        </p:grpSpPr>
        <p:sp>
          <p:nvSpPr>
            <p:cNvPr id="363" name="Google Shape;363;p38"/>
            <p:cNvSpPr/>
            <p:nvPr/>
          </p:nvSpPr>
          <p:spPr>
            <a:xfrm rot="5400000">
              <a:off x="4423414" y="-3511281"/>
              <a:ext cx="1347894" cy="870833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8"/>
            <p:cNvSpPr txBox="1"/>
            <p:nvPr/>
          </p:nvSpPr>
          <p:spPr>
            <a:xfrm>
              <a:off x="743197" y="234735"/>
              <a:ext cx="8642531" cy="1216296"/>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285750" lvl="1" marL="285750" marR="0" rtl="0" algn="l">
                <a:lnSpc>
                  <a:spcPct val="90000"/>
                </a:lnSpc>
                <a:spcBef>
                  <a:spcPts val="300"/>
                </a:spcBef>
                <a:spcAft>
                  <a:spcPts val="0"/>
                </a:spcAft>
                <a:buClr>
                  <a:schemeClr val="dk1"/>
                </a:buClr>
                <a:buSzPts val="3600"/>
                <a:buFont typeface="Calibri"/>
                <a:buNone/>
              </a:pPr>
              <a:r>
                <a:rPr b="0" i="0" lang="es-PE" sz="3600" u="none" cap="none" strike="noStrike">
                  <a:solidFill>
                    <a:schemeClr val="dk1"/>
                  </a:solidFill>
                  <a:latin typeface="Calibri"/>
                  <a:ea typeface="Calibri"/>
                  <a:cs typeface="Calibri"/>
                  <a:sym typeface="Calibri"/>
                </a:rPr>
                <a:t>La fragmentación de la identidad</a:t>
              </a:r>
              <a:endParaRPr/>
            </a:p>
          </p:txBody>
        </p:sp>
        <p:sp>
          <p:nvSpPr>
            <p:cNvPr id="365" name="Google Shape;365;p38"/>
            <p:cNvSpPr/>
            <p:nvPr/>
          </p:nvSpPr>
          <p:spPr>
            <a:xfrm flipH="1">
              <a:off x="78480" y="449"/>
              <a:ext cx="664716" cy="1684868"/>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8"/>
            <p:cNvSpPr txBox="1"/>
            <p:nvPr/>
          </p:nvSpPr>
          <p:spPr>
            <a:xfrm>
              <a:off x="110929" y="32898"/>
              <a:ext cx="599818" cy="1619970"/>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367" name="Google Shape;367;p38"/>
            <p:cNvSpPr/>
            <p:nvPr/>
          </p:nvSpPr>
          <p:spPr>
            <a:xfrm rot="5400000">
              <a:off x="4342208" y="-1744022"/>
              <a:ext cx="2581326" cy="960849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8"/>
            <p:cNvSpPr txBox="1"/>
            <p:nvPr/>
          </p:nvSpPr>
          <p:spPr>
            <a:xfrm>
              <a:off x="828624" y="1895572"/>
              <a:ext cx="9482484" cy="2329306"/>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285750" lvl="1" marL="285750" marR="0" rtl="0" algn="l">
                <a:lnSpc>
                  <a:spcPct val="90000"/>
                </a:lnSpc>
                <a:spcBef>
                  <a:spcPts val="420"/>
                </a:spcBef>
                <a:spcAft>
                  <a:spcPts val="0"/>
                </a:spcAft>
                <a:buClr>
                  <a:schemeClr val="dk1"/>
                </a:buClr>
                <a:buSzPts val="2800"/>
                <a:buFont typeface="Calibri"/>
                <a:buNone/>
              </a:pPr>
              <a:r>
                <a:rPr b="0" i="0" lang="es-PE" sz="2800" u="none" cap="none" strike="noStrike">
                  <a:solidFill>
                    <a:schemeClr val="dk1"/>
                  </a:solidFill>
                  <a:latin typeface="Calibri"/>
                  <a:ea typeface="Calibri"/>
                  <a:cs typeface="Calibri"/>
                  <a:sym typeface="Calibri"/>
                </a:rPr>
                <a:t>“Es necesario formar personas que sepan reconstruir los vínculos interrumpidos con la memoria y con la esperanza en el futuro, jóvenes que, conociendo sus raíces y abiertos a lo nuevo que llegará, sepan reconstruir una identidad presente más serena”</a:t>
              </a:r>
              <a:endParaRPr/>
            </a:p>
          </p:txBody>
        </p:sp>
        <p:sp>
          <p:nvSpPr>
            <p:cNvPr id="369" name="Google Shape;369;p38"/>
            <p:cNvSpPr/>
            <p:nvPr/>
          </p:nvSpPr>
          <p:spPr>
            <a:xfrm>
              <a:off x="78480" y="1794947"/>
              <a:ext cx="750143" cy="2530554"/>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8"/>
            <p:cNvSpPr txBox="1"/>
            <p:nvPr/>
          </p:nvSpPr>
          <p:spPr>
            <a:xfrm>
              <a:off x="115099" y="1831566"/>
              <a:ext cx="676905" cy="2457316"/>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9"/>
          <p:cNvSpPr txBox="1"/>
          <p:nvPr>
            <p:ph type="title"/>
          </p:nvPr>
        </p:nvSpPr>
        <p:spPr>
          <a:xfrm>
            <a:off x="763772" y="53767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b="1" i="1" lang="es-PE" sz="4400">
                <a:solidFill>
                  <a:srgbClr val="385623"/>
                </a:solidFill>
                <a:latin typeface="Calibri"/>
                <a:ea typeface="Calibri"/>
                <a:cs typeface="Calibri"/>
                <a:sym typeface="Calibri"/>
              </a:rPr>
              <a:t>5. Crisis ambiental como crisis relacional</a:t>
            </a:r>
            <a:br>
              <a:rPr lang="es-PE" sz="4400">
                <a:latin typeface="Calibri"/>
                <a:ea typeface="Calibri"/>
                <a:cs typeface="Calibri"/>
                <a:sym typeface="Calibri"/>
              </a:rPr>
            </a:br>
            <a:endParaRPr b="1" i="1">
              <a:solidFill>
                <a:srgbClr val="385623"/>
              </a:solidFill>
            </a:endParaRPr>
          </a:p>
        </p:txBody>
      </p:sp>
      <p:grpSp>
        <p:nvGrpSpPr>
          <p:cNvPr id="376" name="Google Shape;376;p39"/>
          <p:cNvGrpSpPr/>
          <p:nvPr/>
        </p:nvGrpSpPr>
        <p:grpSpPr>
          <a:xfrm>
            <a:off x="1080051" y="1969036"/>
            <a:ext cx="9501807" cy="4351231"/>
            <a:chOff x="506896" y="53"/>
            <a:chExt cx="9501807" cy="4351231"/>
          </a:xfrm>
        </p:grpSpPr>
        <p:sp>
          <p:nvSpPr>
            <p:cNvPr id="377" name="Google Shape;377;p39"/>
            <p:cNvSpPr/>
            <p:nvPr/>
          </p:nvSpPr>
          <p:spPr>
            <a:xfrm rot="5400000">
              <a:off x="3130980" y="-1747059"/>
              <a:ext cx="1698041" cy="5616777"/>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9"/>
            <p:cNvSpPr txBox="1"/>
            <p:nvPr/>
          </p:nvSpPr>
          <p:spPr>
            <a:xfrm>
              <a:off x="1171612" y="295201"/>
              <a:ext cx="5533885" cy="1532257"/>
            </a:xfrm>
            <a:prstGeom prst="rect">
              <a:avLst/>
            </a:prstGeom>
            <a:noFill/>
            <a:ln>
              <a:noFill/>
            </a:ln>
          </p:spPr>
          <p:txBody>
            <a:bodyPr anchorCtr="0" anchor="ctr" bIns="57150" lIns="114300" spcFirstLastPara="1" rIns="114300" wrap="square" tIns="57150">
              <a:noAutofit/>
            </a:bodyPr>
            <a:lstStyle/>
            <a:p>
              <a:pPr indent="-285750" lvl="1" marL="285750" marR="0" rtl="0" algn="l">
                <a:lnSpc>
                  <a:spcPct val="90000"/>
                </a:lnSpc>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285750" lvl="1" marL="285750" marR="0" rtl="0" algn="l">
                <a:lnSpc>
                  <a:spcPct val="90000"/>
                </a:lnSpc>
                <a:spcBef>
                  <a:spcPts val="450"/>
                </a:spcBef>
                <a:spcAft>
                  <a:spcPts val="0"/>
                </a:spcAft>
                <a:buClr>
                  <a:schemeClr val="dk1"/>
                </a:buClr>
                <a:buSzPts val="3000"/>
                <a:buFont typeface="Calibri"/>
                <a:buNone/>
              </a:pPr>
              <a:r>
                <a:rPr b="0" i="0" lang="es-PE" sz="3000" u="none" cap="none" strike="noStrike">
                  <a:solidFill>
                    <a:schemeClr val="dk1"/>
                  </a:solidFill>
                  <a:latin typeface="Calibri"/>
                  <a:ea typeface="Calibri"/>
                  <a:cs typeface="Calibri"/>
                  <a:sym typeface="Calibri"/>
                </a:rPr>
                <a:t>Relación ser humano – naturaleza</a:t>
              </a:r>
              <a:endParaRPr/>
            </a:p>
            <a:p>
              <a:pPr indent="-285750" lvl="1" marL="285750" marR="0" rtl="0" algn="l">
                <a:lnSpc>
                  <a:spcPct val="90000"/>
                </a:lnSpc>
                <a:spcBef>
                  <a:spcPts val="45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p:txBody>
        </p:sp>
        <p:sp>
          <p:nvSpPr>
            <p:cNvPr id="379" name="Google Shape;379;p39"/>
            <p:cNvSpPr/>
            <p:nvPr/>
          </p:nvSpPr>
          <p:spPr>
            <a:xfrm flipH="1">
              <a:off x="506896" y="53"/>
              <a:ext cx="664716" cy="2122552"/>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9"/>
            <p:cNvSpPr txBox="1"/>
            <p:nvPr/>
          </p:nvSpPr>
          <p:spPr>
            <a:xfrm>
              <a:off x="539345" y="32502"/>
              <a:ext cx="599818" cy="2057654"/>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381" name="Google Shape;381;p39"/>
            <p:cNvSpPr/>
            <p:nvPr/>
          </p:nvSpPr>
          <p:spPr>
            <a:xfrm rot="5400000">
              <a:off x="4784217" y="-1085456"/>
              <a:ext cx="1698041" cy="875093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9"/>
            <p:cNvSpPr txBox="1"/>
            <p:nvPr/>
          </p:nvSpPr>
          <p:spPr>
            <a:xfrm>
              <a:off x="1257773" y="2523880"/>
              <a:ext cx="8668038" cy="1532257"/>
            </a:xfrm>
            <a:prstGeom prst="rect">
              <a:avLst/>
            </a:prstGeom>
            <a:noFill/>
            <a:ln>
              <a:noFill/>
            </a:ln>
          </p:spPr>
          <p:txBody>
            <a:bodyPr anchorCtr="0" anchor="ctr" bIns="57150" lIns="114300" spcFirstLastPara="1" rIns="114300" wrap="square" tIns="57150">
              <a:noAutofit/>
            </a:bodyPr>
            <a:lstStyle/>
            <a:p>
              <a:pPr indent="-285750" lvl="1" marL="285750" marR="0" rtl="0" algn="l">
                <a:lnSpc>
                  <a:spcPct val="90000"/>
                </a:lnSpc>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285750" lvl="1" marL="285750" marR="0" rtl="0" algn="l">
                <a:lnSpc>
                  <a:spcPct val="90000"/>
                </a:lnSpc>
                <a:spcBef>
                  <a:spcPts val="450"/>
                </a:spcBef>
                <a:spcAft>
                  <a:spcPts val="0"/>
                </a:spcAft>
                <a:buClr>
                  <a:schemeClr val="dk1"/>
                </a:buClr>
                <a:buSzPts val="3000"/>
                <a:buFont typeface="Calibri"/>
                <a:buNone/>
              </a:pPr>
              <a:r>
                <a:rPr b="0" i="0" lang="es-PE" sz="3000" u="none" cap="none" strike="noStrike">
                  <a:solidFill>
                    <a:schemeClr val="dk1"/>
                  </a:solidFill>
                  <a:latin typeface="Calibri"/>
                  <a:ea typeface="Calibri"/>
                  <a:cs typeface="Calibri"/>
                  <a:sym typeface="Calibri"/>
                </a:rPr>
                <a:t>“De aquí surge naturalmente la necesidad de una educación ecológica integral”</a:t>
              </a:r>
              <a:endParaRPr b="0" i="0" sz="3000" u="none" cap="none" strike="noStrike">
                <a:solidFill>
                  <a:schemeClr val="dk1"/>
                </a:solidFill>
                <a:latin typeface="Calibri"/>
                <a:ea typeface="Calibri"/>
                <a:cs typeface="Calibri"/>
                <a:sym typeface="Calibri"/>
              </a:endParaRPr>
            </a:p>
          </p:txBody>
        </p:sp>
        <p:sp>
          <p:nvSpPr>
            <p:cNvPr id="383" name="Google Shape;383;p39"/>
            <p:cNvSpPr/>
            <p:nvPr/>
          </p:nvSpPr>
          <p:spPr>
            <a:xfrm>
              <a:off x="506896" y="2228732"/>
              <a:ext cx="750876" cy="2122552"/>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9"/>
            <p:cNvSpPr txBox="1"/>
            <p:nvPr/>
          </p:nvSpPr>
          <p:spPr>
            <a:xfrm>
              <a:off x="543551" y="2265387"/>
              <a:ext cx="677566" cy="2049242"/>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0"/>
          <p:cNvSpPr txBox="1"/>
          <p:nvPr>
            <p:ph type="title"/>
          </p:nvPr>
        </p:nvSpPr>
        <p:spPr>
          <a:xfrm>
            <a:off x="722154" y="2766218"/>
            <a:ext cx="5473148"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E4E79"/>
              </a:buClr>
              <a:buSzPct val="100000"/>
              <a:buFont typeface="Calibri"/>
              <a:buNone/>
            </a:pPr>
            <a:r>
              <a:rPr b="1" i="1" lang="es-PE" sz="8900">
                <a:solidFill>
                  <a:srgbClr val="1E4E79"/>
                </a:solidFill>
                <a:latin typeface="Calibri"/>
                <a:ea typeface="Calibri"/>
                <a:cs typeface="Calibri"/>
                <a:sym typeface="Calibri"/>
              </a:rPr>
              <a:t>UNESCO</a:t>
            </a:r>
            <a:br>
              <a:rPr b="1" lang="es-PE" sz="4400">
                <a:solidFill>
                  <a:srgbClr val="385623"/>
                </a:solidFill>
                <a:latin typeface="Calibri"/>
                <a:ea typeface="Calibri"/>
                <a:cs typeface="Calibri"/>
                <a:sym typeface="Calibri"/>
              </a:rPr>
            </a:br>
            <a:br>
              <a:rPr b="1" lang="es-PE" sz="4400">
                <a:solidFill>
                  <a:srgbClr val="385623"/>
                </a:solidFill>
                <a:latin typeface="Calibri"/>
                <a:ea typeface="Calibri"/>
                <a:cs typeface="Calibri"/>
                <a:sym typeface="Calibri"/>
              </a:rPr>
            </a:br>
            <a:r>
              <a:rPr b="1" lang="es-PE" sz="4400">
                <a:latin typeface="Calibri"/>
                <a:ea typeface="Calibri"/>
                <a:cs typeface="Calibri"/>
                <a:sym typeface="Calibri"/>
              </a:rPr>
              <a:t> Reimaginar juntos nuestros futuros </a:t>
            </a:r>
            <a:br>
              <a:rPr b="1" lang="es-PE" sz="4400">
                <a:latin typeface="Calibri"/>
                <a:ea typeface="Calibri"/>
                <a:cs typeface="Calibri"/>
                <a:sym typeface="Calibri"/>
              </a:rPr>
            </a:br>
            <a:br>
              <a:rPr b="1" lang="es-PE">
                <a:latin typeface="Calibri"/>
                <a:ea typeface="Calibri"/>
                <a:cs typeface="Calibri"/>
                <a:sym typeface="Calibri"/>
              </a:rPr>
            </a:br>
            <a:r>
              <a:rPr b="1" lang="es-PE" sz="4400">
                <a:latin typeface="Calibri"/>
                <a:ea typeface="Calibri"/>
                <a:cs typeface="Calibri"/>
                <a:sym typeface="Calibri"/>
              </a:rPr>
              <a:t>Un nuevo contrato social por la educación</a:t>
            </a:r>
            <a:r>
              <a:rPr lang="es-PE" sz="4400">
                <a:latin typeface="Calibri"/>
                <a:ea typeface="Calibri"/>
                <a:cs typeface="Calibri"/>
                <a:sym typeface="Calibri"/>
              </a:rPr>
              <a:t> (2021) </a:t>
            </a:r>
            <a:endParaRPr>
              <a:solidFill>
                <a:srgbClr val="385623"/>
              </a:solidFill>
            </a:endParaRPr>
          </a:p>
        </p:txBody>
      </p:sp>
      <p:pic>
        <p:nvPicPr>
          <p:cNvPr id="390" name="Google Shape;390;p40"/>
          <p:cNvPicPr preferRelativeResize="0"/>
          <p:nvPr/>
        </p:nvPicPr>
        <p:blipFill rotWithShape="1">
          <a:blip r:embed="rId3">
            <a:alphaModFix/>
          </a:blip>
          <a:srcRect b="0" l="0" r="0" t="0"/>
          <a:stretch/>
        </p:blipFill>
        <p:spPr>
          <a:xfrm>
            <a:off x="7141940" y="-33144"/>
            <a:ext cx="4908096" cy="69242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1"/>
          <p:cNvSpPr txBox="1"/>
          <p:nvPr>
            <p:ph idx="1" type="body"/>
          </p:nvPr>
        </p:nvSpPr>
        <p:spPr>
          <a:xfrm>
            <a:off x="0" y="1391554"/>
            <a:ext cx="5211418"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ctr">
              <a:lnSpc>
                <a:spcPct val="107000"/>
              </a:lnSpc>
              <a:spcBef>
                <a:spcPts val="0"/>
              </a:spcBef>
              <a:spcAft>
                <a:spcPts val="0"/>
              </a:spcAft>
              <a:buClr>
                <a:schemeClr val="dk1"/>
              </a:buClr>
              <a:buSzPct val="100000"/>
              <a:buChar char="•"/>
            </a:pPr>
            <a:r>
              <a:rPr lang="es-PE" sz="2600">
                <a:latin typeface="Calibri"/>
                <a:ea typeface="Calibri"/>
                <a:cs typeface="Calibri"/>
                <a:sym typeface="Calibri"/>
              </a:rPr>
              <a:t>“Para forjar futuros pacíficos, justos y sostenibles, es necesario transformar la educación misma”</a:t>
            </a:r>
            <a:endParaRPr/>
          </a:p>
          <a:p>
            <a:pPr indent="-228600" lvl="0" marL="228600" rtl="0" algn="ctr">
              <a:lnSpc>
                <a:spcPct val="107000"/>
              </a:lnSpc>
              <a:spcBef>
                <a:spcPts val="1800"/>
              </a:spcBef>
              <a:spcAft>
                <a:spcPts val="0"/>
              </a:spcAft>
              <a:buClr>
                <a:schemeClr val="dk1"/>
              </a:buClr>
              <a:buSzPct val="100000"/>
              <a:buChar char="•"/>
            </a:pPr>
            <a:r>
              <a:rPr i="1" lang="es-PE" sz="2600">
                <a:latin typeface="Calibri"/>
                <a:ea typeface="Calibri"/>
                <a:cs typeface="Calibri"/>
                <a:sym typeface="Calibri"/>
              </a:rPr>
              <a:t>Conclusión de informe: </a:t>
            </a:r>
            <a:r>
              <a:rPr lang="es-PE" sz="2600">
                <a:latin typeface="Calibri"/>
                <a:ea typeface="Calibri"/>
                <a:cs typeface="Calibri"/>
                <a:sym typeface="Calibri"/>
              </a:rPr>
              <a:t>“Establecer un nuevo contrato social para la educación es un paso fundamental para reimaginar juntos nuestros futuros”</a:t>
            </a:r>
            <a:endParaRPr/>
          </a:p>
          <a:p>
            <a:pPr indent="-228600" lvl="0" marL="228600" rtl="0" algn="ctr">
              <a:lnSpc>
                <a:spcPct val="107000"/>
              </a:lnSpc>
              <a:spcBef>
                <a:spcPts val="1800"/>
              </a:spcBef>
              <a:spcAft>
                <a:spcPts val="0"/>
              </a:spcAft>
              <a:buClr>
                <a:schemeClr val="dk1"/>
              </a:buClr>
              <a:buSzPct val="100000"/>
              <a:buChar char="•"/>
            </a:pPr>
            <a:r>
              <a:rPr lang="es-PE" sz="2600">
                <a:latin typeface="Calibri"/>
                <a:ea typeface="Calibri"/>
                <a:cs typeface="Calibri"/>
                <a:sym typeface="Calibri"/>
              </a:rPr>
              <a:t>“Reimaginar significa trabajar juntos para crear futuros que sean compartidos e interdependientes”</a:t>
            </a:r>
            <a:endParaRPr/>
          </a:p>
          <a:p>
            <a:pPr indent="-64135" lvl="0" marL="228600" rtl="0" algn="l">
              <a:lnSpc>
                <a:spcPct val="90000"/>
              </a:lnSpc>
              <a:spcBef>
                <a:spcPts val="1800"/>
              </a:spcBef>
              <a:spcAft>
                <a:spcPts val="0"/>
              </a:spcAft>
              <a:buClr>
                <a:schemeClr val="dk1"/>
              </a:buClr>
              <a:buSzPct val="100000"/>
              <a:buNone/>
            </a:pPr>
            <a:r>
              <a:t/>
            </a:r>
            <a:endParaRPr/>
          </a:p>
        </p:txBody>
      </p:sp>
      <p:pic>
        <p:nvPicPr>
          <p:cNvPr id="396" name="Google Shape;396;p41"/>
          <p:cNvPicPr preferRelativeResize="0"/>
          <p:nvPr/>
        </p:nvPicPr>
        <p:blipFill rotWithShape="1">
          <a:blip r:embed="rId3">
            <a:alphaModFix/>
          </a:blip>
          <a:srcRect b="0" l="0" r="0" t="0"/>
          <a:stretch/>
        </p:blipFill>
        <p:spPr>
          <a:xfrm>
            <a:off x="5334000" y="0"/>
            <a:ext cx="6858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737152" y="512997"/>
            <a:ext cx="10717696" cy="115090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385623"/>
              </a:buClr>
              <a:buSzPct val="100000"/>
              <a:buFont typeface="Calibri"/>
              <a:buNone/>
            </a:pPr>
            <a:r>
              <a:rPr b="1" i="1" lang="es-PE" sz="5300">
                <a:solidFill>
                  <a:srgbClr val="385623"/>
                </a:solidFill>
                <a:latin typeface="Calibri"/>
                <a:ea typeface="Calibri"/>
                <a:cs typeface="Calibri"/>
                <a:sym typeface="Calibri"/>
              </a:rPr>
              <a:t>¿QUÉ NO ES Y QUÉ SI ES EL PACTO?</a:t>
            </a:r>
            <a:br>
              <a:rPr i="1" lang="es-PE" sz="4400">
                <a:latin typeface="Calibri"/>
                <a:ea typeface="Calibri"/>
                <a:cs typeface="Calibri"/>
                <a:sym typeface="Calibri"/>
              </a:rPr>
            </a:br>
            <a:endParaRPr i="1"/>
          </a:p>
        </p:txBody>
      </p:sp>
      <p:sp>
        <p:nvSpPr>
          <p:cNvPr id="100" name="Google Shape;100;p15"/>
          <p:cNvSpPr txBox="1"/>
          <p:nvPr>
            <p:ph idx="1" type="body"/>
          </p:nvPr>
        </p:nvSpPr>
        <p:spPr>
          <a:xfrm>
            <a:off x="614915" y="1859386"/>
            <a:ext cx="2723708" cy="4351338"/>
          </a:xfrm>
          <a:prstGeom prst="rect">
            <a:avLst/>
          </a:prstGeom>
          <a:noFill/>
          <a:ln>
            <a:noFill/>
          </a:ln>
        </p:spPr>
        <p:txBody>
          <a:bodyPr anchorCtr="0" anchor="t" bIns="45700" lIns="91425" spcFirstLastPara="1" rIns="91425" wrap="square" tIns="45700">
            <a:noAutofit/>
          </a:bodyPr>
          <a:lstStyle/>
          <a:p>
            <a:pPr indent="-228600" lvl="0" marL="228600" rtl="0" algn="ctr">
              <a:lnSpc>
                <a:spcPct val="107000"/>
              </a:lnSpc>
              <a:spcBef>
                <a:spcPts val="0"/>
              </a:spcBef>
              <a:spcAft>
                <a:spcPts val="0"/>
              </a:spcAft>
              <a:buClr>
                <a:schemeClr val="dk1"/>
              </a:buClr>
              <a:buSzPts val="2000"/>
              <a:buChar char="•"/>
            </a:pPr>
            <a:r>
              <a:rPr lang="es-PE" sz="2000"/>
              <a:t>El Papa </a:t>
            </a:r>
            <a:r>
              <a:rPr b="1" lang="es-PE" sz="2400"/>
              <a:t>NO</a:t>
            </a:r>
            <a:r>
              <a:rPr b="1" lang="es-PE" sz="2000"/>
              <a:t> </a:t>
            </a:r>
            <a:r>
              <a:rPr lang="es-PE" sz="2000"/>
              <a:t>propone una acción educativa, tampoco invita a desarrollar un programa, sino que se concentra en un pacto o, como él precisa - en una </a:t>
            </a:r>
            <a:r>
              <a:rPr b="1" lang="es-PE" sz="2000"/>
              <a:t>ALIANZA EDUCATIVA</a:t>
            </a:r>
            <a:endParaRPr sz="2000"/>
          </a:p>
          <a:p>
            <a:pPr indent="-228600" lvl="0" marL="228600" rtl="0" algn="l">
              <a:lnSpc>
                <a:spcPct val="107000"/>
              </a:lnSpc>
              <a:spcBef>
                <a:spcPts val="1800"/>
              </a:spcBef>
              <a:spcAft>
                <a:spcPts val="0"/>
              </a:spcAft>
              <a:buClr>
                <a:schemeClr val="dk1"/>
              </a:buClr>
              <a:buSzPts val="2000"/>
              <a:buChar char="•"/>
            </a:pPr>
            <a:r>
              <a:rPr lang="es-PE" sz="2000"/>
              <a:t>Un pacto</a:t>
            </a:r>
            <a:r>
              <a:rPr b="1" lang="es-PE" sz="2000"/>
              <a:t> </a:t>
            </a:r>
            <a:r>
              <a:rPr b="1" lang="es-PE" sz="2400"/>
              <a:t>SI</a:t>
            </a:r>
            <a:r>
              <a:rPr b="1" lang="es-PE" sz="2000"/>
              <a:t> </a:t>
            </a:r>
            <a:r>
              <a:rPr lang="es-PE" sz="2000"/>
              <a:t>(IL)</a:t>
            </a:r>
            <a:endParaRPr sz="2000"/>
          </a:p>
        </p:txBody>
      </p:sp>
      <p:cxnSp>
        <p:nvCxnSpPr>
          <p:cNvPr id="101" name="Google Shape;101;p15"/>
          <p:cNvCxnSpPr/>
          <p:nvPr/>
        </p:nvCxnSpPr>
        <p:spPr>
          <a:xfrm flipH="1" rot="10800000">
            <a:off x="2879553" y="3969740"/>
            <a:ext cx="1404206" cy="1404731"/>
          </a:xfrm>
          <a:prstGeom prst="straightConnector1">
            <a:avLst/>
          </a:prstGeom>
          <a:noFill/>
          <a:ln cap="flat" cmpd="sng" w="69850">
            <a:solidFill>
              <a:srgbClr val="548135"/>
            </a:solidFill>
            <a:prstDash val="solid"/>
            <a:miter lim="800000"/>
            <a:headEnd len="sm" w="sm" type="none"/>
            <a:tailEnd len="med" w="med" type="triangle"/>
          </a:ln>
        </p:spPr>
      </p:cxnSp>
      <p:sp>
        <p:nvSpPr>
          <p:cNvPr id="102" name="Google Shape;102;p15"/>
          <p:cNvSpPr txBox="1"/>
          <p:nvPr/>
        </p:nvSpPr>
        <p:spPr>
          <a:xfrm>
            <a:off x="3581656" y="1615836"/>
            <a:ext cx="8071883" cy="2860783"/>
          </a:xfrm>
          <a:prstGeom prst="rect">
            <a:avLst/>
          </a:prstGeom>
          <a:noFill/>
          <a:ln>
            <a:noFill/>
          </a:ln>
        </p:spPr>
        <p:txBody>
          <a:bodyPr anchorCtr="0" anchor="t" bIns="45700" lIns="91425" spcFirstLastPara="1" rIns="91425" wrap="square" tIns="45700">
            <a:spAutoFit/>
          </a:bodyPr>
          <a:lstStyle/>
          <a:p>
            <a:pPr indent="467994" lvl="0" marL="719455" marR="362585" rtl="0" algn="ctr">
              <a:lnSpc>
                <a:spcPct val="130000"/>
              </a:lnSpc>
              <a:spcBef>
                <a:spcPts val="0"/>
              </a:spcBef>
              <a:spcAft>
                <a:spcPts val="0"/>
              </a:spcAft>
              <a:buNone/>
            </a:pPr>
            <a:r>
              <a:rPr b="0" i="1" lang="es-PE" sz="2000" u="none" cap="none" strike="noStrike">
                <a:solidFill>
                  <a:schemeClr val="dk1"/>
                </a:solidFill>
                <a:latin typeface="Calibri"/>
                <a:ea typeface="Calibri"/>
                <a:cs typeface="Calibri"/>
                <a:sym typeface="Calibri"/>
              </a:rPr>
              <a:t>“Para hacer un pacto, de hecho, se necesitan dos o más personas diferentes que decidan comprometerse en una causa común. Existe un pacto cuando, manteniendo las diferencias recíprocas, se decide utilizar las propias fuerzas al servicio del mismo proyecto. Existe un pacto cuando reconocemos al otro, diferente de nosotros, no como una amenaza a nuestra identidad, sino como un compañero de viaje” </a:t>
            </a:r>
            <a:endParaRPr b="0" i="1" sz="2000" u="none" cap="none" strike="noStrike">
              <a:solidFill>
                <a:schemeClr val="dk1"/>
              </a:solidFill>
              <a:latin typeface="Calibri"/>
              <a:ea typeface="Calibri"/>
              <a:cs typeface="Calibri"/>
              <a:sym typeface="Calibri"/>
            </a:endParaRPr>
          </a:p>
        </p:txBody>
      </p:sp>
      <p:pic>
        <p:nvPicPr>
          <p:cNvPr id="103" name="Google Shape;103;p15"/>
          <p:cNvPicPr preferRelativeResize="0"/>
          <p:nvPr/>
        </p:nvPicPr>
        <p:blipFill rotWithShape="1">
          <a:blip r:embed="rId3">
            <a:alphaModFix/>
          </a:blip>
          <a:srcRect b="0" l="0" r="0" t="0"/>
          <a:stretch/>
        </p:blipFill>
        <p:spPr>
          <a:xfrm>
            <a:off x="6096000" y="4493800"/>
            <a:ext cx="3152187" cy="20786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42"/>
          <p:cNvPicPr preferRelativeResize="0"/>
          <p:nvPr/>
        </p:nvPicPr>
        <p:blipFill rotWithShape="1">
          <a:blip r:embed="rId3">
            <a:alphaModFix/>
          </a:blip>
          <a:srcRect b="21142" l="0" r="0" t="20016"/>
          <a:stretch/>
        </p:blipFill>
        <p:spPr>
          <a:xfrm>
            <a:off x="0" y="1867990"/>
            <a:ext cx="3239589" cy="2127910"/>
          </a:xfrm>
          <a:prstGeom prst="rect">
            <a:avLst/>
          </a:prstGeom>
          <a:noFill/>
          <a:ln>
            <a:noFill/>
          </a:ln>
        </p:spPr>
      </p:pic>
      <p:pic>
        <p:nvPicPr>
          <p:cNvPr id="402" name="Google Shape;402;p42"/>
          <p:cNvPicPr preferRelativeResize="0"/>
          <p:nvPr/>
        </p:nvPicPr>
        <p:blipFill rotWithShape="1">
          <a:blip r:embed="rId4">
            <a:alphaModFix/>
          </a:blip>
          <a:srcRect b="0" l="0" r="0" t="0"/>
          <a:stretch/>
        </p:blipFill>
        <p:spPr>
          <a:xfrm>
            <a:off x="3082835" y="871686"/>
            <a:ext cx="8952411" cy="561101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3"/>
          <p:cNvSpPr txBox="1"/>
          <p:nvPr>
            <p:ph type="title"/>
          </p:nvPr>
        </p:nvSpPr>
        <p:spPr>
          <a:xfrm>
            <a:off x="746760" y="815974"/>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i="1" lang="es-PE" sz="4400">
                <a:latin typeface="Calibri"/>
                <a:ea typeface="Calibri"/>
                <a:cs typeface="Calibri"/>
                <a:sym typeface="Calibri"/>
              </a:rPr>
              <a:t>1. Principios fundamentales </a:t>
            </a:r>
            <a:br>
              <a:rPr lang="es-PE" sz="4400">
                <a:latin typeface="Calibri"/>
                <a:ea typeface="Calibri"/>
                <a:cs typeface="Calibri"/>
                <a:sym typeface="Calibri"/>
              </a:rPr>
            </a:br>
            <a:br>
              <a:rPr lang="es-PE" sz="4400">
                <a:latin typeface="Calibri"/>
                <a:ea typeface="Calibri"/>
                <a:cs typeface="Calibri"/>
                <a:sym typeface="Calibri"/>
              </a:rPr>
            </a:br>
            <a:endParaRPr/>
          </a:p>
        </p:txBody>
      </p:sp>
      <p:grpSp>
        <p:nvGrpSpPr>
          <p:cNvPr id="408" name="Google Shape;408;p43"/>
          <p:cNvGrpSpPr/>
          <p:nvPr/>
        </p:nvGrpSpPr>
        <p:grpSpPr>
          <a:xfrm>
            <a:off x="747064" y="2141590"/>
            <a:ext cx="9258022" cy="4351231"/>
            <a:chOff x="304" y="53"/>
            <a:chExt cx="9258022" cy="4351231"/>
          </a:xfrm>
        </p:grpSpPr>
        <p:sp>
          <p:nvSpPr>
            <p:cNvPr id="409" name="Google Shape;409;p43"/>
            <p:cNvSpPr/>
            <p:nvPr/>
          </p:nvSpPr>
          <p:spPr>
            <a:xfrm rot="5400000">
              <a:off x="4446348" y="-2893830"/>
              <a:ext cx="1698041" cy="7910318"/>
            </a:xfrm>
            <a:prstGeom prst="round2SameRect">
              <a:avLst>
                <a:gd fmla="val 16667" name="adj1"/>
                <a:gd fmla="val 0" name="adj2"/>
              </a:avLst>
            </a:prstGeom>
            <a:solidFill>
              <a:srgbClr val="FFD966">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3"/>
            <p:cNvSpPr txBox="1"/>
            <p:nvPr/>
          </p:nvSpPr>
          <p:spPr>
            <a:xfrm>
              <a:off x="1340210" y="295200"/>
              <a:ext cx="7827426" cy="1532257"/>
            </a:xfrm>
            <a:prstGeom prst="rect">
              <a:avLst/>
            </a:prstGeom>
            <a:noFill/>
            <a:ln>
              <a:noFill/>
            </a:ln>
          </p:spPr>
          <p:txBody>
            <a:bodyPr anchorCtr="0" anchor="ctr" bIns="62850" lIns="125725" spcFirstLastPara="1" rIns="125725" wrap="square" tIns="62850">
              <a:noAutofit/>
            </a:bodyPr>
            <a:lstStyle/>
            <a:p>
              <a:pPr indent="-285750" lvl="1" marL="285750" marR="0" rtl="0" algn="l">
                <a:lnSpc>
                  <a:spcPct val="90000"/>
                </a:lnSpc>
                <a:spcBef>
                  <a:spcPts val="0"/>
                </a:spcBef>
                <a:spcAft>
                  <a:spcPts val="0"/>
                </a:spcAft>
                <a:buClr>
                  <a:schemeClr val="dk1"/>
                </a:buClr>
                <a:buSzPts val="3300"/>
                <a:buFont typeface="Calibri"/>
                <a:buNone/>
              </a:pPr>
              <a:r>
                <a:rPr b="0" i="0" lang="es-PE" sz="3300" u="none" cap="none" strike="noStrike">
                  <a:solidFill>
                    <a:schemeClr val="dk1"/>
                  </a:solidFill>
                  <a:latin typeface="Calibri"/>
                  <a:ea typeface="Calibri"/>
                  <a:cs typeface="Calibri"/>
                  <a:sym typeface="Calibri"/>
                </a:rPr>
                <a:t>Garantizar el derecho para todos de una educación de calidad a lo largo de toda la vida</a:t>
              </a:r>
              <a:endParaRPr b="0" i="0" sz="3300" u="none" cap="none" strike="noStrike">
                <a:solidFill>
                  <a:schemeClr val="dk1"/>
                </a:solidFill>
                <a:latin typeface="Calibri"/>
                <a:ea typeface="Calibri"/>
                <a:cs typeface="Calibri"/>
                <a:sym typeface="Calibri"/>
              </a:endParaRPr>
            </a:p>
          </p:txBody>
        </p:sp>
        <p:sp>
          <p:nvSpPr>
            <p:cNvPr id="411" name="Google Shape;411;p43"/>
            <p:cNvSpPr/>
            <p:nvPr/>
          </p:nvSpPr>
          <p:spPr>
            <a:xfrm>
              <a:off x="304" y="53"/>
              <a:ext cx="1339906" cy="2122552"/>
            </a:xfrm>
            <a:prstGeom prst="roundRect">
              <a:avLst>
                <a:gd fmla="val 16667" name="adj"/>
              </a:avLst>
            </a:prstGeom>
            <a:solidFill>
              <a:srgbClr val="FFC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3"/>
            <p:cNvSpPr txBox="1"/>
            <p:nvPr/>
          </p:nvSpPr>
          <p:spPr>
            <a:xfrm>
              <a:off x="65713" y="65462"/>
              <a:ext cx="1209088" cy="1991734"/>
            </a:xfrm>
            <a:prstGeom prst="rect">
              <a:avLst/>
            </a:prstGeom>
            <a:noFill/>
            <a:ln>
              <a:noFill/>
            </a:ln>
          </p:spPr>
          <p:txBody>
            <a:bodyPr anchorCtr="0" anchor="ctr" bIns="123825" lIns="247650" spcFirstLastPara="1" rIns="247650" wrap="square" tIns="123825">
              <a:noAutofit/>
            </a:bodyPr>
            <a:lstStyle/>
            <a:p>
              <a:pPr indent="0" lvl="0" marL="0" marR="0" rtl="0" algn="ctr">
                <a:lnSpc>
                  <a:spcPct val="90000"/>
                </a:lnSpc>
                <a:spcBef>
                  <a:spcPts val="0"/>
                </a:spcBef>
                <a:spcAft>
                  <a:spcPts val="0"/>
                </a:spcAft>
                <a:buClr>
                  <a:schemeClr val="lt1"/>
                </a:buClr>
                <a:buSzPts val="6500"/>
                <a:buFont typeface="Calibri"/>
                <a:buNone/>
              </a:pPr>
              <a:r>
                <a:rPr lang="es-PE" sz="6500">
                  <a:solidFill>
                    <a:schemeClr val="lt1"/>
                  </a:solidFill>
                  <a:latin typeface="Calibri"/>
                  <a:ea typeface="Calibri"/>
                  <a:cs typeface="Calibri"/>
                  <a:sym typeface="Calibri"/>
                </a:rPr>
                <a:t>a.</a:t>
              </a:r>
              <a:endParaRPr/>
            </a:p>
          </p:txBody>
        </p:sp>
        <p:sp>
          <p:nvSpPr>
            <p:cNvPr id="413" name="Google Shape;413;p43"/>
            <p:cNvSpPr/>
            <p:nvPr/>
          </p:nvSpPr>
          <p:spPr>
            <a:xfrm rot="5400000">
              <a:off x="4499854" y="-619442"/>
              <a:ext cx="1698041" cy="7818903"/>
            </a:xfrm>
            <a:prstGeom prst="round2SameRect">
              <a:avLst>
                <a:gd fmla="val 16667" name="adj1"/>
                <a:gd fmla="val 0" name="adj2"/>
              </a:avLst>
            </a:prstGeom>
            <a:solidFill>
              <a:srgbClr val="FFD966">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3"/>
            <p:cNvSpPr txBox="1"/>
            <p:nvPr/>
          </p:nvSpPr>
          <p:spPr>
            <a:xfrm>
              <a:off x="1439423" y="2523881"/>
              <a:ext cx="7736011" cy="1532257"/>
            </a:xfrm>
            <a:prstGeom prst="rect">
              <a:avLst/>
            </a:prstGeom>
            <a:noFill/>
            <a:ln>
              <a:noFill/>
            </a:ln>
          </p:spPr>
          <p:txBody>
            <a:bodyPr anchorCtr="0" anchor="ctr" bIns="62850" lIns="125725" spcFirstLastPara="1" rIns="125725" wrap="square" tIns="62850">
              <a:noAutofit/>
            </a:bodyPr>
            <a:lstStyle/>
            <a:p>
              <a:pPr indent="-285750" lvl="1" marL="285750" marR="0" rtl="0" algn="l">
                <a:lnSpc>
                  <a:spcPct val="90000"/>
                </a:lnSpc>
                <a:spcBef>
                  <a:spcPts val="0"/>
                </a:spcBef>
                <a:spcAft>
                  <a:spcPts val="0"/>
                </a:spcAft>
                <a:buClr>
                  <a:schemeClr val="dk1"/>
                </a:buClr>
                <a:buSzPts val="3300"/>
                <a:buFont typeface="Calibri"/>
                <a:buNone/>
              </a:pPr>
              <a:r>
                <a:rPr b="0" i="0" lang="es-PE" sz="3300" u="none" cap="none" strike="noStrike">
                  <a:solidFill>
                    <a:schemeClr val="dk1"/>
                  </a:solidFill>
                  <a:latin typeface="Calibri"/>
                  <a:ea typeface="Calibri"/>
                  <a:cs typeface="Calibri"/>
                  <a:sym typeface="Calibri"/>
                </a:rPr>
                <a:t>Reforzar la educación como bien público y común</a:t>
              </a:r>
              <a:endParaRPr b="0" i="0" sz="3300" u="none" cap="none" strike="noStrike">
                <a:solidFill>
                  <a:schemeClr val="dk1"/>
                </a:solidFill>
                <a:latin typeface="Calibri"/>
                <a:ea typeface="Calibri"/>
                <a:cs typeface="Calibri"/>
                <a:sym typeface="Calibri"/>
              </a:endParaRPr>
            </a:p>
          </p:txBody>
        </p:sp>
        <p:sp>
          <p:nvSpPr>
            <p:cNvPr id="415" name="Google Shape;415;p43"/>
            <p:cNvSpPr/>
            <p:nvPr/>
          </p:nvSpPr>
          <p:spPr>
            <a:xfrm>
              <a:off x="304" y="2228732"/>
              <a:ext cx="1439119" cy="2122552"/>
            </a:xfrm>
            <a:prstGeom prst="roundRect">
              <a:avLst>
                <a:gd fmla="val 16667" name="adj"/>
              </a:avLst>
            </a:prstGeom>
            <a:solidFill>
              <a:srgbClr val="FFC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3"/>
            <p:cNvSpPr txBox="1"/>
            <p:nvPr/>
          </p:nvSpPr>
          <p:spPr>
            <a:xfrm>
              <a:off x="70556" y="2298984"/>
              <a:ext cx="1298615" cy="1982048"/>
            </a:xfrm>
            <a:prstGeom prst="rect">
              <a:avLst/>
            </a:prstGeom>
            <a:noFill/>
            <a:ln>
              <a:noFill/>
            </a:ln>
          </p:spPr>
          <p:txBody>
            <a:bodyPr anchorCtr="0" anchor="ctr" bIns="123825" lIns="247650" spcFirstLastPara="1" rIns="247650" wrap="square" tIns="123825">
              <a:noAutofit/>
            </a:bodyPr>
            <a:lstStyle/>
            <a:p>
              <a:pPr indent="0" lvl="0" marL="0" marR="0" rtl="0" algn="ctr">
                <a:lnSpc>
                  <a:spcPct val="90000"/>
                </a:lnSpc>
                <a:spcBef>
                  <a:spcPts val="0"/>
                </a:spcBef>
                <a:spcAft>
                  <a:spcPts val="0"/>
                </a:spcAft>
                <a:buClr>
                  <a:schemeClr val="lt1"/>
                </a:buClr>
                <a:buSzPts val="6500"/>
                <a:buFont typeface="Calibri"/>
                <a:buNone/>
              </a:pPr>
              <a:r>
                <a:rPr lang="es-PE" sz="6500">
                  <a:solidFill>
                    <a:schemeClr val="lt1"/>
                  </a:solidFill>
                  <a:latin typeface="Calibri"/>
                  <a:ea typeface="Calibri"/>
                  <a:cs typeface="Calibri"/>
                  <a:sym typeface="Calibri"/>
                </a:rPr>
                <a:t>b.</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4"/>
          <p:cNvSpPr txBox="1"/>
          <p:nvPr>
            <p:ph type="title"/>
          </p:nvPr>
        </p:nvSpPr>
        <p:spPr>
          <a:xfrm>
            <a:off x="838200" y="289933"/>
            <a:ext cx="10515600" cy="10992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Calibri"/>
              <a:buNone/>
            </a:pPr>
            <a:r>
              <a:rPr b="1" i="1" lang="es-PE" sz="5400"/>
              <a:t> </a:t>
            </a:r>
            <a:endParaRPr/>
          </a:p>
        </p:txBody>
      </p:sp>
      <p:grpSp>
        <p:nvGrpSpPr>
          <p:cNvPr id="422" name="Google Shape;422;p44"/>
          <p:cNvGrpSpPr/>
          <p:nvPr/>
        </p:nvGrpSpPr>
        <p:grpSpPr>
          <a:xfrm>
            <a:off x="615638" y="1253580"/>
            <a:ext cx="11288717" cy="2708603"/>
            <a:chOff x="310837" y="215"/>
            <a:chExt cx="11288718" cy="2708603"/>
          </a:xfrm>
        </p:grpSpPr>
        <p:sp>
          <p:nvSpPr>
            <p:cNvPr id="423" name="Google Shape;423;p44"/>
            <p:cNvSpPr/>
            <p:nvPr/>
          </p:nvSpPr>
          <p:spPr>
            <a:xfrm rot="5400000">
              <a:off x="3467871" y="-2326155"/>
              <a:ext cx="622231" cy="5430529"/>
            </a:xfrm>
            <a:prstGeom prst="round2SameRect">
              <a:avLst>
                <a:gd fmla="val 16667" name="adj1"/>
                <a:gd fmla="val 0" name="adj2"/>
              </a:avLst>
            </a:prstGeom>
            <a:solidFill>
              <a:srgbClr val="FFD966">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4"/>
            <p:cNvSpPr txBox="1"/>
            <p:nvPr/>
          </p:nvSpPr>
          <p:spPr>
            <a:xfrm>
              <a:off x="1063723" y="108368"/>
              <a:ext cx="5400154" cy="561481"/>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Calibri"/>
                <a:buNone/>
              </a:pPr>
              <a:r>
                <a:rPr b="0" i="0" lang="es-PE" sz="2800" u="none" cap="none" strike="noStrike">
                  <a:solidFill>
                    <a:schemeClr val="dk1"/>
                  </a:solidFill>
                  <a:latin typeface="Calibri"/>
                  <a:ea typeface="Calibri"/>
                  <a:cs typeface="Calibri"/>
                  <a:sym typeface="Calibri"/>
                </a:rPr>
                <a:t>Pedagogía colaborativa y solidaria</a:t>
              </a:r>
              <a:endParaRPr b="0" i="0" sz="2800" u="none" cap="none" strike="noStrike">
                <a:solidFill>
                  <a:schemeClr val="dk1"/>
                </a:solidFill>
                <a:latin typeface="Calibri"/>
                <a:ea typeface="Calibri"/>
                <a:cs typeface="Calibri"/>
                <a:sym typeface="Calibri"/>
              </a:endParaRPr>
            </a:p>
          </p:txBody>
        </p:sp>
        <p:sp>
          <p:nvSpPr>
            <p:cNvPr id="425" name="Google Shape;425;p44"/>
            <p:cNvSpPr/>
            <p:nvPr/>
          </p:nvSpPr>
          <p:spPr>
            <a:xfrm flipH="1">
              <a:off x="310837" y="215"/>
              <a:ext cx="752884" cy="777789"/>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4"/>
            <p:cNvSpPr txBox="1"/>
            <p:nvPr/>
          </p:nvSpPr>
          <p:spPr>
            <a:xfrm>
              <a:off x="347590" y="36968"/>
              <a:ext cx="679378" cy="704283"/>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1</a:t>
              </a:r>
              <a:endParaRPr/>
            </a:p>
          </p:txBody>
        </p:sp>
        <p:sp>
          <p:nvSpPr>
            <p:cNvPr id="427" name="Google Shape;427;p44"/>
            <p:cNvSpPr/>
            <p:nvPr/>
          </p:nvSpPr>
          <p:spPr>
            <a:xfrm rot="5400000">
              <a:off x="5760574" y="-3750040"/>
              <a:ext cx="622231" cy="9911657"/>
            </a:xfrm>
            <a:prstGeom prst="round2SameRect">
              <a:avLst>
                <a:gd fmla="val 16667" name="adj1"/>
                <a:gd fmla="val 0" name="adj2"/>
              </a:avLst>
            </a:prstGeom>
            <a:solidFill>
              <a:srgbClr val="FFD966">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4"/>
            <p:cNvSpPr txBox="1"/>
            <p:nvPr/>
          </p:nvSpPr>
          <p:spPr>
            <a:xfrm>
              <a:off x="1115862" y="925047"/>
              <a:ext cx="9881282" cy="561481"/>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Calibri"/>
                <a:buNone/>
              </a:pPr>
              <a:r>
                <a:rPr b="0" i="0" lang="es-PE" sz="2800" u="none" cap="none" strike="noStrike">
                  <a:solidFill>
                    <a:schemeClr val="dk1"/>
                  </a:solidFill>
                  <a:latin typeface="Calibri"/>
                  <a:ea typeface="Calibri"/>
                  <a:cs typeface="Calibri"/>
                  <a:sym typeface="Calibri"/>
                </a:rPr>
                <a:t>Aprendizaje ecológico, intercultural e interdisciplinario</a:t>
              </a:r>
              <a:endParaRPr b="0" i="0" sz="1600" u="none" cap="none" strike="noStrike">
                <a:solidFill>
                  <a:schemeClr val="dk1"/>
                </a:solidFill>
                <a:latin typeface="Calibri"/>
                <a:ea typeface="Calibri"/>
                <a:cs typeface="Calibri"/>
                <a:sym typeface="Calibri"/>
              </a:endParaRPr>
            </a:p>
          </p:txBody>
        </p:sp>
        <p:sp>
          <p:nvSpPr>
            <p:cNvPr id="429" name="Google Shape;429;p44"/>
            <p:cNvSpPr/>
            <p:nvPr/>
          </p:nvSpPr>
          <p:spPr>
            <a:xfrm>
              <a:off x="310837" y="816893"/>
              <a:ext cx="805023" cy="777789"/>
            </a:xfrm>
            <a:prstGeom prst="roundRect">
              <a:avLst>
                <a:gd fmla="val 16667" name="adj"/>
              </a:avLst>
            </a:prstGeom>
            <a:solidFill>
              <a:srgbClr val="FFC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4"/>
            <p:cNvSpPr txBox="1"/>
            <p:nvPr/>
          </p:nvSpPr>
          <p:spPr>
            <a:xfrm>
              <a:off x="348806" y="854862"/>
              <a:ext cx="729085" cy="701851"/>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2</a:t>
              </a:r>
              <a:endParaRPr/>
            </a:p>
          </p:txBody>
        </p:sp>
        <p:sp>
          <p:nvSpPr>
            <p:cNvPr id="431" name="Google Shape;431;p44"/>
            <p:cNvSpPr/>
            <p:nvPr/>
          </p:nvSpPr>
          <p:spPr>
            <a:xfrm rot="5400000">
              <a:off x="5851809" y="-3162162"/>
              <a:ext cx="930609" cy="10564882"/>
            </a:xfrm>
            <a:prstGeom prst="round2SameRect">
              <a:avLst>
                <a:gd fmla="val 16667" name="adj1"/>
                <a:gd fmla="val 0" name="adj2"/>
              </a:avLst>
            </a:prstGeom>
            <a:solidFill>
              <a:srgbClr val="FFD966">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4"/>
            <p:cNvSpPr txBox="1"/>
            <p:nvPr/>
          </p:nvSpPr>
          <p:spPr>
            <a:xfrm>
              <a:off x="1034673" y="1700403"/>
              <a:ext cx="10519453" cy="839751"/>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600"/>
                <a:buFont typeface="Calibri"/>
                <a:buNone/>
              </a:pPr>
              <a:r>
                <a:rPr b="0" i="0" lang="es-PE" sz="16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285750" lvl="1" marL="285750" marR="0" rtl="0" algn="l">
                <a:lnSpc>
                  <a:spcPct val="90000"/>
                </a:lnSpc>
                <a:spcBef>
                  <a:spcPts val="240"/>
                </a:spcBef>
                <a:spcAft>
                  <a:spcPts val="0"/>
                </a:spcAft>
                <a:buClr>
                  <a:schemeClr val="dk1"/>
                </a:buClr>
                <a:buSzPts val="2800"/>
                <a:buFont typeface="Calibri"/>
                <a:buNone/>
              </a:pPr>
              <a:r>
                <a:rPr b="0" i="0" lang="es-PE" sz="2800" u="none" cap="none" strike="noStrike">
                  <a:solidFill>
                    <a:schemeClr val="dk1"/>
                  </a:solidFill>
                  <a:latin typeface="Calibri"/>
                  <a:ea typeface="Calibri"/>
                  <a:cs typeface="Calibri"/>
                  <a:sym typeface="Calibri"/>
                </a:rPr>
                <a:t>Docentes productores de conocimiento y agentes de transformación social</a:t>
              </a:r>
              <a:endParaRPr/>
            </a:p>
          </p:txBody>
        </p:sp>
        <p:sp>
          <p:nvSpPr>
            <p:cNvPr id="433" name="Google Shape;433;p44"/>
            <p:cNvSpPr/>
            <p:nvPr/>
          </p:nvSpPr>
          <p:spPr>
            <a:xfrm flipH="1">
              <a:off x="310837" y="1633572"/>
              <a:ext cx="723834" cy="1075246"/>
            </a:xfrm>
            <a:prstGeom prst="roundRect">
              <a:avLst>
                <a:gd fmla="val 16667" name="adj"/>
              </a:avLst>
            </a:prstGeom>
            <a:solidFill>
              <a:srgbClr val="FFC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4"/>
            <p:cNvSpPr txBox="1"/>
            <p:nvPr/>
          </p:nvSpPr>
          <p:spPr>
            <a:xfrm>
              <a:off x="346172" y="1668907"/>
              <a:ext cx="653164" cy="1004576"/>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Clr>
                  <a:schemeClr val="lt1"/>
                </a:buClr>
                <a:buSzPts val="3900"/>
                <a:buFont typeface="Calibri"/>
                <a:buNone/>
              </a:pPr>
              <a:r>
                <a:rPr lang="es-PE" sz="3900">
                  <a:solidFill>
                    <a:schemeClr val="lt1"/>
                  </a:solidFill>
                  <a:latin typeface="Calibri"/>
                  <a:ea typeface="Calibri"/>
                  <a:cs typeface="Calibri"/>
                  <a:sym typeface="Calibri"/>
                </a:rPr>
                <a:t>3</a:t>
              </a:r>
              <a:endParaRPr/>
            </a:p>
          </p:txBody>
        </p:sp>
      </p:grpSp>
      <p:grpSp>
        <p:nvGrpSpPr>
          <p:cNvPr id="435" name="Google Shape;435;p44"/>
          <p:cNvGrpSpPr/>
          <p:nvPr/>
        </p:nvGrpSpPr>
        <p:grpSpPr>
          <a:xfrm>
            <a:off x="562438" y="3962400"/>
            <a:ext cx="11324760" cy="1905699"/>
            <a:chOff x="55748" y="0"/>
            <a:chExt cx="11324760" cy="1905699"/>
          </a:xfrm>
        </p:grpSpPr>
        <p:sp>
          <p:nvSpPr>
            <p:cNvPr id="436" name="Google Shape;436;p44"/>
            <p:cNvSpPr/>
            <p:nvPr/>
          </p:nvSpPr>
          <p:spPr>
            <a:xfrm rot="5400000">
              <a:off x="4096526" y="-3198101"/>
              <a:ext cx="893368" cy="7429706"/>
            </a:xfrm>
            <a:prstGeom prst="round2SameRect">
              <a:avLst>
                <a:gd fmla="val 16667" name="adj1"/>
                <a:gd fmla="val 0" name="adj2"/>
              </a:avLst>
            </a:prstGeom>
            <a:solidFill>
              <a:srgbClr val="FFD966">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4"/>
            <p:cNvSpPr txBox="1"/>
            <p:nvPr/>
          </p:nvSpPr>
          <p:spPr>
            <a:xfrm>
              <a:off x="828358" y="113678"/>
              <a:ext cx="7386095" cy="806146"/>
            </a:xfrm>
            <a:prstGeom prst="rect">
              <a:avLst/>
            </a:prstGeom>
            <a:noFill/>
            <a:ln>
              <a:noFill/>
            </a:ln>
          </p:spPr>
          <p:txBody>
            <a:bodyPr anchorCtr="0" anchor="ctr" bIns="123825" lIns="247650" spcFirstLastPara="1" rIns="247650" wrap="square" tIns="123825">
              <a:noAutofit/>
            </a:bodyPr>
            <a:lstStyle/>
            <a:p>
              <a:pPr indent="0" lvl="0" marL="0" marR="0" rtl="0" algn="l">
                <a:lnSpc>
                  <a:spcPct val="100000"/>
                </a:lnSpc>
                <a:spcBef>
                  <a:spcPts val="0"/>
                </a:spcBef>
                <a:spcAft>
                  <a:spcPts val="0"/>
                </a:spcAft>
                <a:buClr>
                  <a:schemeClr val="dk1"/>
                </a:buClr>
                <a:buSzPts val="2800"/>
                <a:buFont typeface="Calibri"/>
                <a:buNone/>
              </a:pPr>
              <a:r>
                <a:rPr lang="es-PE" sz="2800">
                  <a:solidFill>
                    <a:schemeClr val="dk1"/>
                  </a:solidFill>
                  <a:latin typeface="Calibri"/>
                  <a:ea typeface="Calibri"/>
                  <a:cs typeface="Calibri"/>
                  <a:sym typeface="Calibri"/>
                </a:rPr>
                <a:t>Escuelas inclusivas, equitativas e integradoras</a:t>
              </a:r>
              <a:endParaRPr/>
            </a:p>
          </p:txBody>
        </p:sp>
        <p:sp>
          <p:nvSpPr>
            <p:cNvPr id="438" name="Google Shape;438;p44"/>
            <p:cNvSpPr/>
            <p:nvPr/>
          </p:nvSpPr>
          <p:spPr>
            <a:xfrm flipH="1">
              <a:off x="89179" y="0"/>
              <a:ext cx="719389" cy="935246"/>
            </a:xfrm>
            <a:prstGeom prst="roundRect">
              <a:avLst>
                <a:gd fmla="val 16667" name="adj"/>
              </a:avLst>
            </a:prstGeom>
            <a:solidFill>
              <a:srgbClr val="FFC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4"/>
            <p:cNvSpPr txBox="1"/>
            <p:nvPr/>
          </p:nvSpPr>
          <p:spPr>
            <a:xfrm>
              <a:off x="124297" y="35118"/>
              <a:ext cx="649153" cy="865010"/>
            </a:xfrm>
            <a:prstGeom prst="rect">
              <a:avLst/>
            </a:prstGeom>
            <a:noFill/>
            <a:ln>
              <a:noFill/>
            </a:ln>
          </p:spPr>
          <p:txBody>
            <a:bodyPr anchorCtr="0" anchor="ctr" bIns="87625" lIns="175250" spcFirstLastPara="1" rIns="175250" wrap="square" tIns="87625">
              <a:noAutofit/>
            </a:bodyPr>
            <a:lstStyle/>
            <a:p>
              <a:pPr indent="0" lvl="0" marL="0" marR="0" rtl="0" algn="ctr">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4</a:t>
              </a:r>
              <a:endParaRPr/>
            </a:p>
          </p:txBody>
        </p:sp>
        <p:sp>
          <p:nvSpPr>
            <p:cNvPr id="440" name="Google Shape;440;p44"/>
            <p:cNvSpPr/>
            <p:nvPr/>
          </p:nvSpPr>
          <p:spPr>
            <a:xfrm rot="5400000">
              <a:off x="5768012" y="-3795898"/>
              <a:ext cx="678155" cy="10546836"/>
            </a:xfrm>
            <a:prstGeom prst="round2SameRect">
              <a:avLst>
                <a:gd fmla="val 16667" name="adj1"/>
                <a:gd fmla="val 0" name="adj2"/>
              </a:avLst>
            </a:prstGeom>
            <a:solidFill>
              <a:srgbClr val="FFD966">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4"/>
            <p:cNvSpPr txBox="1"/>
            <p:nvPr/>
          </p:nvSpPr>
          <p:spPr>
            <a:xfrm>
              <a:off x="833672" y="1171547"/>
              <a:ext cx="10513731" cy="611945"/>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Calibri"/>
                <a:buNone/>
              </a:pPr>
              <a:r>
                <a:rPr b="0" i="0" lang="es-PE" sz="2800" u="none" cap="none" strike="noStrike">
                  <a:solidFill>
                    <a:schemeClr val="dk1"/>
                  </a:solidFill>
                  <a:latin typeface="Calibri"/>
                  <a:ea typeface="Calibri"/>
                  <a:cs typeface="Calibri"/>
                  <a:sym typeface="Calibri"/>
                </a:rPr>
                <a:t>Educación a lo largo de la vida y en todos los entornos culturales </a:t>
              </a:r>
              <a:endParaRPr b="0" i="0" sz="2800" u="none" cap="none" strike="noStrike">
                <a:solidFill>
                  <a:schemeClr val="dk1"/>
                </a:solidFill>
                <a:latin typeface="Calibri"/>
                <a:ea typeface="Calibri"/>
                <a:cs typeface="Calibri"/>
                <a:sym typeface="Calibri"/>
              </a:endParaRPr>
            </a:p>
          </p:txBody>
        </p:sp>
        <p:sp>
          <p:nvSpPr>
            <p:cNvPr id="442" name="Google Shape;442;p44"/>
            <p:cNvSpPr/>
            <p:nvPr/>
          </p:nvSpPr>
          <p:spPr>
            <a:xfrm>
              <a:off x="55748" y="971157"/>
              <a:ext cx="812636" cy="934542"/>
            </a:xfrm>
            <a:prstGeom prst="roundRect">
              <a:avLst>
                <a:gd fmla="val 16667" name="adj"/>
              </a:avLst>
            </a:prstGeom>
            <a:solidFill>
              <a:srgbClr val="FFC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4"/>
            <p:cNvSpPr txBox="1"/>
            <p:nvPr/>
          </p:nvSpPr>
          <p:spPr>
            <a:xfrm>
              <a:off x="95418" y="1010827"/>
              <a:ext cx="733296" cy="855202"/>
            </a:xfrm>
            <a:prstGeom prst="rect">
              <a:avLst/>
            </a:prstGeom>
            <a:noFill/>
            <a:ln>
              <a:noFill/>
            </a:ln>
          </p:spPr>
          <p:txBody>
            <a:bodyPr anchorCtr="0" anchor="ctr" bIns="87625" lIns="175250" spcFirstLastPara="1" rIns="175250" wrap="square" tIns="87625">
              <a:noAutofit/>
            </a:bodyPr>
            <a:lstStyle/>
            <a:p>
              <a:pPr indent="0" lvl="0" marL="0" marR="0" rtl="0" algn="ctr">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5</a:t>
              </a:r>
              <a:endParaRPr/>
            </a:p>
          </p:txBody>
        </p:sp>
      </p:grpSp>
      <p:sp>
        <p:nvSpPr>
          <p:cNvPr id="444" name="Google Shape;444;p44"/>
          <p:cNvSpPr txBox="1"/>
          <p:nvPr/>
        </p:nvSpPr>
        <p:spPr>
          <a:xfrm>
            <a:off x="838200" y="484539"/>
            <a:ext cx="10515600" cy="90463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libri"/>
              <a:buNone/>
            </a:pPr>
            <a:r>
              <a:rPr b="1" i="1" lang="es-PE" sz="4000">
                <a:solidFill>
                  <a:schemeClr val="dk1"/>
                </a:solidFill>
                <a:latin typeface="Calibri"/>
                <a:ea typeface="Calibri"/>
                <a:cs typeface="Calibri"/>
                <a:sym typeface="Calibri"/>
              </a:rPr>
              <a:t>2. Propuestas para renovar la educación:</a:t>
            </a:r>
            <a:br>
              <a:rPr lang="es-PE" sz="4000">
                <a:solidFill>
                  <a:schemeClr val="dk1"/>
                </a:solidFill>
                <a:latin typeface="Calibri"/>
                <a:ea typeface="Calibri"/>
                <a:cs typeface="Calibri"/>
                <a:sym typeface="Calibri"/>
              </a:rPr>
            </a:br>
            <a:endParaRPr sz="40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5"/>
          <p:cNvSpPr txBox="1"/>
          <p:nvPr>
            <p:ph type="title"/>
          </p:nvPr>
        </p:nvSpPr>
        <p:spPr>
          <a:xfrm>
            <a:off x="452657" y="3010342"/>
            <a:ext cx="52578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385623"/>
              </a:buClr>
              <a:buSzPct val="100000"/>
              <a:buFont typeface="Calibri"/>
              <a:buNone/>
            </a:pPr>
            <a:r>
              <a:rPr b="1" lang="es-PE" sz="4400">
                <a:solidFill>
                  <a:srgbClr val="385623"/>
                </a:solidFill>
                <a:latin typeface="Calibri"/>
                <a:ea typeface="Calibri"/>
                <a:cs typeface="Calibri"/>
                <a:sym typeface="Calibri"/>
              </a:rPr>
              <a:t>DOCUMENTO SOBRE LA FRATERNIDAD HUMANA POR LA PAZ MUNDIAL Y LA CONVIVENCIA COMÚN</a:t>
            </a:r>
            <a:br>
              <a:rPr b="1" lang="es-PE" sz="4400">
                <a:solidFill>
                  <a:srgbClr val="385623"/>
                </a:solidFill>
                <a:latin typeface="Calibri"/>
                <a:ea typeface="Calibri"/>
                <a:cs typeface="Calibri"/>
                <a:sym typeface="Calibri"/>
              </a:rPr>
            </a:br>
            <a:br>
              <a:rPr b="1" lang="es-PE" sz="4400">
                <a:latin typeface="Calibri"/>
                <a:ea typeface="Calibri"/>
                <a:cs typeface="Calibri"/>
                <a:sym typeface="Calibri"/>
              </a:rPr>
            </a:br>
            <a:r>
              <a:rPr lang="es-PE" sz="4000">
                <a:latin typeface="Calibri"/>
                <a:ea typeface="Calibri"/>
                <a:cs typeface="Calibri"/>
                <a:sym typeface="Calibri"/>
              </a:rPr>
              <a:t> (Abu Dhabi, feb 2019)</a:t>
            </a:r>
            <a:br>
              <a:rPr lang="es-PE" sz="4000">
                <a:latin typeface="Calibri"/>
                <a:ea typeface="Calibri"/>
                <a:cs typeface="Calibri"/>
                <a:sym typeface="Calibri"/>
              </a:rPr>
            </a:br>
            <a:r>
              <a:rPr lang="es-PE" sz="4000">
                <a:latin typeface="Calibri"/>
                <a:ea typeface="Calibri"/>
                <a:cs typeface="Calibri"/>
                <a:sym typeface="Calibri"/>
              </a:rPr>
              <a:t>Firmantes: Francisco y </a:t>
            </a:r>
            <a:r>
              <a:rPr lang="es-PE" sz="4000">
                <a:solidFill>
                  <a:srgbClr val="000000"/>
                </a:solidFill>
                <a:latin typeface="Calibri"/>
                <a:ea typeface="Calibri"/>
                <a:cs typeface="Calibri"/>
                <a:sym typeface="Calibri"/>
              </a:rPr>
              <a:t>Al-Azhar al-Sharif</a:t>
            </a:r>
            <a:br>
              <a:rPr lang="es-PE" sz="4400">
                <a:latin typeface="Calibri"/>
                <a:ea typeface="Calibri"/>
                <a:cs typeface="Calibri"/>
                <a:sym typeface="Calibri"/>
              </a:rPr>
            </a:br>
            <a:endParaRPr/>
          </a:p>
        </p:txBody>
      </p:sp>
      <p:pic>
        <p:nvPicPr>
          <p:cNvPr id="450" name="Google Shape;450;p45"/>
          <p:cNvPicPr preferRelativeResize="0"/>
          <p:nvPr/>
        </p:nvPicPr>
        <p:blipFill rotWithShape="1">
          <a:blip r:embed="rId3">
            <a:alphaModFix/>
          </a:blip>
          <a:srcRect b="0" l="14067" r="19831" t="0"/>
          <a:stretch/>
        </p:blipFill>
        <p:spPr>
          <a:xfrm>
            <a:off x="6096000" y="987464"/>
            <a:ext cx="5738225" cy="48830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6"/>
          <p:cNvSpPr txBox="1"/>
          <p:nvPr>
            <p:ph idx="1" type="body"/>
          </p:nvPr>
        </p:nvSpPr>
        <p:spPr>
          <a:xfrm>
            <a:off x="505239" y="367886"/>
            <a:ext cx="11181521" cy="4351338"/>
          </a:xfrm>
          <a:prstGeom prst="rect">
            <a:avLst/>
          </a:prstGeom>
          <a:noFill/>
          <a:ln>
            <a:noFill/>
          </a:ln>
        </p:spPr>
        <p:txBody>
          <a:bodyPr anchorCtr="0" anchor="t" bIns="45700" lIns="91425" spcFirstLastPara="1" rIns="91425" wrap="square" tIns="45700">
            <a:normAutofit/>
          </a:bodyPr>
          <a:lstStyle/>
          <a:p>
            <a:pPr indent="0" lvl="0" marL="0" rtl="0" algn="ctr">
              <a:lnSpc>
                <a:spcPct val="107000"/>
              </a:lnSpc>
              <a:spcBef>
                <a:spcPts val="0"/>
              </a:spcBef>
              <a:spcAft>
                <a:spcPts val="0"/>
              </a:spcAft>
              <a:buClr>
                <a:srgbClr val="000000"/>
              </a:buClr>
              <a:buSzPts val="3200"/>
              <a:buNone/>
            </a:pPr>
            <a:r>
              <a:rPr lang="es-PE" sz="3200">
                <a:solidFill>
                  <a:srgbClr val="000000"/>
                </a:solidFill>
              </a:rPr>
              <a:t>“Declaramos también la importancia de reavivar el sentido religioso y la necesidad de reanimarlo en los corazones de las nuevas generaciones, a través de la educación sana y la adhesión a los valores morales y a las enseñanzas religiosas adecuadas, para que se afronten las tendencias individualistas, egoístas, conflictivas, el radicalismo y el extremismo ciego en todas sus formas y manifestaciones”</a:t>
            </a:r>
            <a:endParaRPr sz="3200"/>
          </a:p>
          <a:p>
            <a:pPr indent="-50800" lvl="0" marL="228600" rtl="0" algn="l">
              <a:lnSpc>
                <a:spcPct val="90000"/>
              </a:lnSpc>
              <a:spcBef>
                <a:spcPts val="1800"/>
              </a:spcBef>
              <a:spcAft>
                <a:spcPts val="0"/>
              </a:spcAft>
              <a:buClr>
                <a:schemeClr val="dk1"/>
              </a:buClr>
              <a:buSzPts val="2800"/>
              <a:buNone/>
            </a:pPr>
            <a:r>
              <a:t/>
            </a:r>
            <a:endParaRPr/>
          </a:p>
        </p:txBody>
      </p:sp>
      <p:pic>
        <p:nvPicPr>
          <p:cNvPr id="456" name="Google Shape;456;p46"/>
          <p:cNvPicPr preferRelativeResize="0"/>
          <p:nvPr/>
        </p:nvPicPr>
        <p:blipFill rotWithShape="1">
          <a:blip r:embed="rId3">
            <a:alphaModFix/>
          </a:blip>
          <a:srcRect b="0" l="0" r="0" t="0"/>
          <a:stretch/>
        </p:blipFill>
        <p:spPr>
          <a:xfrm>
            <a:off x="3492065" y="4121427"/>
            <a:ext cx="4597267" cy="257725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7"/>
          <p:cNvSpPr txBox="1"/>
          <p:nvPr>
            <p:ph idx="1" type="body"/>
          </p:nvPr>
        </p:nvSpPr>
        <p:spPr>
          <a:xfrm>
            <a:off x="387627" y="776978"/>
            <a:ext cx="7722704" cy="530404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000000"/>
              </a:buClr>
              <a:buSzPct val="100000"/>
              <a:buNone/>
            </a:pPr>
            <a:r>
              <a:rPr lang="es-PE" sz="2800">
                <a:solidFill>
                  <a:srgbClr val="000000"/>
                </a:solidFill>
              </a:rPr>
              <a:t>Este Documento, siguiendo los </a:t>
            </a:r>
            <a:r>
              <a:rPr i="1" lang="es-PE" sz="2800">
                <a:solidFill>
                  <a:srgbClr val="000000"/>
                </a:solidFill>
              </a:rPr>
              <a:t>Documentos Internacionales</a:t>
            </a:r>
            <a:r>
              <a:rPr lang="es-PE" sz="2800">
                <a:solidFill>
                  <a:srgbClr val="000000"/>
                </a:solidFill>
              </a:rPr>
              <a:t> precedentes que han destacado la importancia del </a:t>
            </a:r>
            <a:r>
              <a:rPr b="1" lang="es-PE" sz="2800">
                <a:solidFill>
                  <a:srgbClr val="000000"/>
                </a:solidFill>
              </a:rPr>
              <a:t>rol de las religiones </a:t>
            </a:r>
            <a:r>
              <a:rPr lang="es-PE" sz="2800">
                <a:solidFill>
                  <a:srgbClr val="000000"/>
                </a:solidFill>
              </a:rPr>
              <a:t>en la construcción de la </a:t>
            </a:r>
            <a:r>
              <a:rPr b="1" lang="es-PE" sz="2800">
                <a:solidFill>
                  <a:srgbClr val="000000"/>
                </a:solidFill>
              </a:rPr>
              <a:t>paz mundial</a:t>
            </a:r>
            <a:r>
              <a:rPr lang="es-PE" sz="2800">
                <a:solidFill>
                  <a:srgbClr val="000000"/>
                </a:solidFill>
              </a:rPr>
              <a:t>, declara lo siguiente:</a:t>
            </a:r>
            <a:endParaRPr sz="2800"/>
          </a:p>
          <a:p>
            <a:pPr indent="0" lvl="0" marL="0" rtl="0" algn="l">
              <a:lnSpc>
                <a:spcPct val="90000"/>
              </a:lnSpc>
              <a:spcBef>
                <a:spcPts val="1000"/>
              </a:spcBef>
              <a:spcAft>
                <a:spcPts val="0"/>
              </a:spcAft>
              <a:buClr>
                <a:schemeClr val="dk1"/>
              </a:buClr>
              <a:buSzPct val="100000"/>
              <a:buNone/>
            </a:pPr>
            <a:r>
              <a:t/>
            </a:r>
            <a:endParaRPr sz="2800">
              <a:solidFill>
                <a:srgbClr val="000000"/>
              </a:solidFill>
            </a:endParaRPr>
          </a:p>
          <a:p>
            <a:pPr indent="0" lvl="0" marL="0" rtl="0" algn="ctr">
              <a:lnSpc>
                <a:spcPct val="90000"/>
              </a:lnSpc>
              <a:spcBef>
                <a:spcPts val="1000"/>
              </a:spcBef>
              <a:spcAft>
                <a:spcPts val="0"/>
              </a:spcAft>
              <a:buClr>
                <a:srgbClr val="000000"/>
              </a:buClr>
              <a:buSzPct val="100000"/>
              <a:buNone/>
            </a:pPr>
            <a:r>
              <a:rPr i="1" lang="es-PE" sz="2800">
                <a:solidFill>
                  <a:srgbClr val="000000"/>
                </a:solidFill>
              </a:rPr>
              <a:t>La fuerte convicción de que las enseñanzas verdaderas de las religiones invitan a permanecer anclados en los valores de la paz; a sostener los valores del conocimiento recíproco, de la fraternidad humana y de la convivencia común; a restablecer la sabiduría, la justicia y la caridad y a despertar el sentido de la religiosidad entre los jóvenes, para defender a las nuevas generaciones del dominio del pensamiento materialista, del peligro de las políticas de la codicia de la ganancia insaciable y de la indiferencia, basadas en la ley de la fuerza y no en la fuerza de la ley.</a:t>
            </a:r>
            <a:endParaRPr i="1" sz="2800"/>
          </a:p>
          <a:p>
            <a:pPr indent="-64135" lvl="0" marL="228600" rtl="0" algn="l">
              <a:lnSpc>
                <a:spcPct val="90000"/>
              </a:lnSpc>
              <a:spcBef>
                <a:spcPts val="1000"/>
              </a:spcBef>
              <a:spcAft>
                <a:spcPts val="0"/>
              </a:spcAft>
              <a:buClr>
                <a:schemeClr val="dk1"/>
              </a:buClr>
              <a:buSzPct val="100000"/>
              <a:buNone/>
            </a:pPr>
            <a:r>
              <a:t/>
            </a:r>
            <a:endParaRPr/>
          </a:p>
        </p:txBody>
      </p:sp>
      <p:pic>
        <p:nvPicPr>
          <p:cNvPr id="462" name="Google Shape;462;p47"/>
          <p:cNvPicPr preferRelativeResize="0"/>
          <p:nvPr/>
        </p:nvPicPr>
        <p:blipFill rotWithShape="1">
          <a:blip r:embed="rId3">
            <a:alphaModFix/>
          </a:blip>
          <a:srcRect b="0" l="0" r="0" t="0"/>
          <a:stretch/>
        </p:blipFill>
        <p:spPr>
          <a:xfrm>
            <a:off x="8503479" y="520700"/>
            <a:ext cx="3556000" cy="5816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6" name="Shape 466"/>
        <p:cNvGrpSpPr/>
        <p:nvPr/>
      </p:nvGrpSpPr>
      <p:grpSpPr>
        <a:xfrm>
          <a:off x="0" y="0"/>
          <a:ext cx="0" cy="0"/>
          <a:chOff x="0" y="0"/>
          <a:chExt cx="0" cy="0"/>
        </a:xfrm>
      </p:grpSpPr>
      <p:sp>
        <p:nvSpPr>
          <p:cNvPr id="467" name="Google Shape;467;p4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48"/>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Calibri"/>
              <a:buNone/>
            </a:pPr>
            <a:r>
              <a:rPr b="1" lang="es-PE" sz="2600">
                <a:latin typeface="Calibri"/>
                <a:ea typeface="Calibri"/>
                <a:cs typeface="Calibri"/>
                <a:sym typeface="Calibri"/>
              </a:rPr>
              <a:t>EDUCAR PARA EL DIÁLOGO INTERRELIGIOSO </a:t>
            </a:r>
            <a:br>
              <a:rPr b="1" lang="es-PE" sz="2600">
                <a:latin typeface="Calibri"/>
                <a:ea typeface="Calibri"/>
                <a:cs typeface="Calibri"/>
                <a:sym typeface="Calibri"/>
              </a:rPr>
            </a:br>
            <a:r>
              <a:rPr b="1" lang="es-PE" sz="2600">
                <a:latin typeface="Calibri"/>
                <a:ea typeface="Calibri"/>
                <a:cs typeface="Calibri"/>
                <a:sym typeface="Calibri"/>
              </a:rPr>
              <a:t>EN SUS 4 NIVELES: </a:t>
            </a:r>
            <a:br>
              <a:rPr lang="es-PE" sz="2600">
                <a:latin typeface="Calibri"/>
                <a:ea typeface="Calibri"/>
                <a:cs typeface="Calibri"/>
                <a:sym typeface="Calibri"/>
              </a:rPr>
            </a:br>
            <a:endParaRPr sz="2600"/>
          </a:p>
        </p:txBody>
      </p:sp>
      <p:sp>
        <p:nvSpPr>
          <p:cNvPr id="469" name="Google Shape;469;p48"/>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48"/>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b="1" lang="es-PE">
                <a:latin typeface="Calibri"/>
                <a:ea typeface="Calibri"/>
                <a:cs typeface="Calibri"/>
                <a:sym typeface="Calibri"/>
              </a:rPr>
              <a:t>Vida</a:t>
            </a:r>
            <a:endParaRPr b="1">
              <a:latin typeface="Calibri"/>
              <a:ea typeface="Calibri"/>
              <a:cs typeface="Calibri"/>
              <a:sym typeface="Calibri"/>
            </a:endParaRPr>
          </a:p>
          <a:p>
            <a:pPr indent="-514350" lvl="0" marL="514350" rtl="0" algn="l">
              <a:lnSpc>
                <a:spcPct val="90000"/>
              </a:lnSpc>
              <a:spcBef>
                <a:spcPts val="1000"/>
              </a:spcBef>
              <a:spcAft>
                <a:spcPts val="0"/>
              </a:spcAft>
              <a:buClr>
                <a:schemeClr val="dk1"/>
              </a:buClr>
              <a:buSzPts val="2800"/>
              <a:buFont typeface="Calibri"/>
              <a:buAutoNum type="arabicPeriod"/>
            </a:pPr>
            <a:r>
              <a:rPr b="1" lang="es-PE">
                <a:latin typeface="Calibri"/>
                <a:ea typeface="Calibri"/>
                <a:cs typeface="Calibri"/>
                <a:sym typeface="Calibri"/>
              </a:rPr>
              <a:t>Oración</a:t>
            </a:r>
            <a:endParaRPr/>
          </a:p>
          <a:p>
            <a:pPr indent="-514350" lvl="0" marL="514350" rtl="0" algn="l">
              <a:lnSpc>
                <a:spcPct val="90000"/>
              </a:lnSpc>
              <a:spcBef>
                <a:spcPts val="1000"/>
              </a:spcBef>
              <a:spcAft>
                <a:spcPts val="0"/>
              </a:spcAft>
              <a:buClr>
                <a:schemeClr val="dk1"/>
              </a:buClr>
              <a:buSzPts val="2800"/>
              <a:buFont typeface="Calibri"/>
              <a:buAutoNum type="arabicPeriod"/>
            </a:pPr>
            <a:r>
              <a:rPr b="1" lang="es-PE">
                <a:latin typeface="Calibri"/>
                <a:ea typeface="Calibri"/>
                <a:cs typeface="Calibri"/>
                <a:sym typeface="Calibri"/>
              </a:rPr>
              <a:t>Acción</a:t>
            </a:r>
            <a:endParaRPr b="1">
              <a:latin typeface="Calibri"/>
              <a:ea typeface="Calibri"/>
              <a:cs typeface="Calibri"/>
              <a:sym typeface="Calibri"/>
            </a:endParaRPr>
          </a:p>
          <a:p>
            <a:pPr indent="-514350" lvl="0" marL="514350" rtl="0" algn="l">
              <a:lnSpc>
                <a:spcPct val="90000"/>
              </a:lnSpc>
              <a:spcBef>
                <a:spcPts val="1000"/>
              </a:spcBef>
              <a:spcAft>
                <a:spcPts val="0"/>
              </a:spcAft>
              <a:buClr>
                <a:schemeClr val="dk1"/>
              </a:buClr>
              <a:buSzPts val="2800"/>
              <a:buFont typeface="Calibri"/>
              <a:buAutoNum type="arabicPeriod"/>
            </a:pPr>
            <a:r>
              <a:rPr b="1" lang="es-PE">
                <a:latin typeface="Calibri"/>
                <a:ea typeface="Calibri"/>
                <a:cs typeface="Calibri"/>
                <a:sym typeface="Calibri"/>
              </a:rPr>
              <a:t>Reflexión teológica</a:t>
            </a:r>
            <a:endParaRPr/>
          </a:p>
          <a:p>
            <a:pPr indent="-88900" lvl="0" marL="228600" rtl="0" algn="l">
              <a:lnSpc>
                <a:spcPct val="90000"/>
              </a:lnSpc>
              <a:spcBef>
                <a:spcPts val="1000"/>
              </a:spcBef>
              <a:spcAft>
                <a:spcPts val="0"/>
              </a:spcAft>
              <a:buClr>
                <a:schemeClr val="dk1"/>
              </a:buClr>
              <a:buSzPts val="2200"/>
              <a:buNone/>
            </a:pPr>
            <a:r>
              <a:t/>
            </a:r>
            <a:endParaRPr sz="2200"/>
          </a:p>
        </p:txBody>
      </p:sp>
      <p:pic>
        <p:nvPicPr>
          <p:cNvPr id="471" name="Google Shape;471;p48"/>
          <p:cNvPicPr preferRelativeResize="0"/>
          <p:nvPr/>
        </p:nvPicPr>
        <p:blipFill rotWithShape="1">
          <a:blip r:embed="rId3">
            <a:alphaModFix/>
          </a:blip>
          <a:srcRect b="-1" l="18281" r="14766"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9"/>
          <p:cNvSpPr txBox="1"/>
          <p:nvPr>
            <p:ph type="title"/>
          </p:nvPr>
        </p:nvSpPr>
        <p:spPr>
          <a:xfrm>
            <a:off x="609599" y="1673682"/>
            <a:ext cx="54864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A20305"/>
              </a:buClr>
              <a:buSzPts val="6000"/>
              <a:buFont typeface="Calibri"/>
              <a:buNone/>
            </a:pPr>
            <a:r>
              <a:rPr b="1" i="1" lang="es-PE" sz="6000">
                <a:solidFill>
                  <a:srgbClr val="A20305"/>
                </a:solidFill>
                <a:latin typeface="Calibri"/>
                <a:ea typeface="Calibri"/>
                <a:cs typeface="Calibri"/>
                <a:sym typeface="Calibri"/>
              </a:rPr>
              <a:t>LAS PREFERENCIAS </a:t>
            </a:r>
            <a:br>
              <a:rPr b="1" i="1" lang="es-PE" sz="6000">
                <a:solidFill>
                  <a:srgbClr val="A20305"/>
                </a:solidFill>
                <a:latin typeface="Calibri"/>
                <a:ea typeface="Calibri"/>
                <a:cs typeface="Calibri"/>
                <a:sym typeface="Calibri"/>
              </a:rPr>
            </a:br>
            <a:r>
              <a:rPr b="1" i="1" lang="es-PE" sz="6000">
                <a:solidFill>
                  <a:srgbClr val="A20305"/>
                </a:solidFill>
                <a:latin typeface="Calibri"/>
                <a:ea typeface="Calibri"/>
                <a:cs typeface="Calibri"/>
                <a:sym typeface="Calibri"/>
              </a:rPr>
              <a:t>DE JESÚS MARÍA</a:t>
            </a:r>
            <a:endParaRPr i="1" sz="6000">
              <a:solidFill>
                <a:srgbClr val="A20305"/>
              </a:solidFill>
            </a:endParaRPr>
          </a:p>
        </p:txBody>
      </p:sp>
      <p:sp>
        <p:nvSpPr>
          <p:cNvPr descr="No hay ninguna descripción de la foto disponible." id="477" name="Google Shape;477;p49"/>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78" name="Google Shape;478;p49"/>
          <p:cNvPicPr preferRelativeResize="0"/>
          <p:nvPr/>
        </p:nvPicPr>
        <p:blipFill rotWithShape="1">
          <a:blip r:embed="rId3">
            <a:alphaModFix/>
          </a:blip>
          <a:srcRect b="13076" l="21614" r="19165" t="13846"/>
          <a:stretch/>
        </p:blipFill>
        <p:spPr>
          <a:xfrm>
            <a:off x="1679570" y="3581400"/>
            <a:ext cx="2842875" cy="2447794"/>
          </a:xfrm>
          <a:prstGeom prst="rect">
            <a:avLst/>
          </a:prstGeom>
          <a:noFill/>
          <a:ln>
            <a:noFill/>
          </a:ln>
        </p:spPr>
      </p:pic>
      <p:pic>
        <p:nvPicPr>
          <p:cNvPr id="479" name="Google Shape;479;p49"/>
          <p:cNvPicPr preferRelativeResize="0"/>
          <p:nvPr/>
        </p:nvPicPr>
        <p:blipFill rotWithShape="1">
          <a:blip r:embed="rId4">
            <a:alphaModFix/>
          </a:blip>
          <a:srcRect b="0" l="0" r="0" t="0"/>
          <a:stretch/>
        </p:blipFill>
        <p:spPr>
          <a:xfrm>
            <a:off x="6705600" y="0"/>
            <a:ext cx="54864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0"/>
          <p:cNvSpPr txBox="1"/>
          <p:nvPr>
            <p:ph type="title"/>
          </p:nvPr>
        </p:nvSpPr>
        <p:spPr>
          <a:xfrm>
            <a:off x="718931" y="17713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55A11"/>
              </a:buClr>
              <a:buSzPts val="4000"/>
              <a:buFont typeface="Calibri"/>
              <a:buNone/>
            </a:pPr>
            <a:r>
              <a:rPr b="1" i="1" lang="es-PE" sz="4000">
                <a:solidFill>
                  <a:srgbClr val="C55A11"/>
                </a:solidFill>
                <a:latin typeface="Calibri"/>
                <a:ea typeface="Calibri"/>
                <a:cs typeface="Calibri"/>
                <a:sym typeface="Calibri"/>
              </a:rPr>
              <a:t>Somos enviadas a:</a:t>
            </a:r>
            <a:endParaRPr b="1" i="1" sz="4000">
              <a:solidFill>
                <a:srgbClr val="C55A11"/>
              </a:solidFill>
            </a:endParaRPr>
          </a:p>
        </p:txBody>
      </p:sp>
      <p:grpSp>
        <p:nvGrpSpPr>
          <p:cNvPr id="485" name="Google Shape;485;p50"/>
          <p:cNvGrpSpPr/>
          <p:nvPr/>
        </p:nvGrpSpPr>
        <p:grpSpPr>
          <a:xfrm>
            <a:off x="581347" y="1731585"/>
            <a:ext cx="10499214" cy="3394827"/>
            <a:chOff x="8192" y="1659"/>
            <a:chExt cx="10499214" cy="3394827"/>
          </a:xfrm>
        </p:grpSpPr>
        <p:sp>
          <p:nvSpPr>
            <p:cNvPr id="486" name="Google Shape;486;p50"/>
            <p:cNvSpPr/>
            <p:nvPr/>
          </p:nvSpPr>
          <p:spPr>
            <a:xfrm rot="5400000">
              <a:off x="5258197" y="-4261955"/>
              <a:ext cx="876084" cy="9622334"/>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0"/>
            <p:cNvSpPr txBox="1"/>
            <p:nvPr/>
          </p:nvSpPr>
          <p:spPr>
            <a:xfrm>
              <a:off x="885073" y="153936"/>
              <a:ext cx="9579567" cy="79055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Calibri"/>
                <a:buNone/>
              </a:pPr>
              <a:r>
                <a:rPr b="0" i="0" lang="es-PE" sz="2800" u="none" cap="none" strike="noStrike">
                  <a:solidFill>
                    <a:schemeClr val="dk1"/>
                  </a:solidFill>
                  <a:latin typeface="Calibri"/>
                  <a:ea typeface="Calibri"/>
                  <a:cs typeface="Calibri"/>
                  <a:sym typeface="Calibri"/>
                </a:rPr>
                <a:t>Favorecer espacios para la experiencia y encuentro con Dios</a:t>
              </a:r>
              <a:endParaRPr b="0" i="0" sz="2800" u="none" cap="none" strike="noStrike">
                <a:solidFill>
                  <a:schemeClr val="dk1"/>
                </a:solidFill>
                <a:latin typeface="Calibri"/>
                <a:ea typeface="Calibri"/>
                <a:cs typeface="Calibri"/>
                <a:sym typeface="Calibri"/>
              </a:endParaRPr>
            </a:p>
          </p:txBody>
        </p:sp>
        <p:sp>
          <p:nvSpPr>
            <p:cNvPr id="488" name="Google Shape;488;p50"/>
            <p:cNvSpPr/>
            <p:nvPr/>
          </p:nvSpPr>
          <p:spPr>
            <a:xfrm flipH="1">
              <a:off x="8192" y="1659"/>
              <a:ext cx="876880" cy="1095105"/>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0"/>
            <p:cNvSpPr txBox="1"/>
            <p:nvPr/>
          </p:nvSpPr>
          <p:spPr>
            <a:xfrm>
              <a:off x="50998" y="44465"/>
              <a:ext cx="791268" cy="1009493"/>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Clr>
                  <a:schemeClr val="lt1"/>
                </a:buClr>
                <a:buSzPts val="4800"/>
                <a:buFont typeface="Calibri"/>
                <a:buNone/>
              </a:pPr>
              <a:r>
                <a:rPr lang="es-PE" sz="4800">
                  <a:solidFill>
                    <a:schemeClr val="lt1"/>
                  </a:solidFill>
                  <a:latin typeface="Calibri"/>
                  <a:ea typeface="Calibri"/>
                  <a:cs typeface="Calibri"/>
                  <a:sym typeface="Calibri"/>
                </a:rPr>
                <a:t>1</a:t>
              </a:r>
              <a:endParaRPr/>
            </a:p>
          </p:txBody>
        </p:sp>
        <p:sp>
          <p:nvSpPr>
            <p:cNvPr id="490" name="Google Shape;490;p50"/>
            <p:cNvSpPr/>
            <p:nvPr/>
          </p:nvSpPr>
          <p:spPr>
            <a:xfrm rot="5400000">
              <a:off x="3318258" y="-1298158"/>
              <a:ext cx="876084" cy="5994464"/>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0"/>
            <p:cNvSpPr txBox="1"/>
            <p:nvPr/>
          </p:nvSpPr>
          <p:spPr>
            <a:xfrm>
              <a:off x="759069" y="1303798"/>
              <a:ext cx="5951697" cy="790550"/>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chemeClr val="dk1"/>
                </a:buClr>
                <a:buSzPts val="1500"/>
                <a:buFont typeface="Calibri"/>
                <a:buNone/>
              </a:pPr>
              <a:r>
                <a:t/>
              </a:r>
              <a:endParaRPr b="0" i="0" sz="1500" u="none" cap="none" strike="noStrike">
                <a:solidFill>
                  <a:schemeClr val="dk1"/>
                </a:solidFill>
                <a:latin typeface="Calibri"/>
                <a:ea typeface="Calibri"/>
                <a:cs typeface="Calibri"/>
                <a:sym typeface="Calibri"/>
              </a:endParaRPr>
            </a:p>
            <a:p>
              <a:pPr indent="-285750" lvl="1" marL="285750" marR="0" rtl="0" algn="l">
                <a:lnSpc>
                  <a:spcPct val="90000"/>
                </a:lnSpc>
                <a:spcBef>
                  <a:spcPts val="225"/>
                </a:spcBef>
                <a:spcAft>
                  <a:spcPts val="0"/>
                </a:spcAft>
                <a:buClr>
                  <a:schemeClr val="dk1"/>
                </a:buClr>
                <a:buSzPts val="2800"/>
                <a:buFont typeface="Calibri"/>
                <a:buNone/>
              </a:pPr>
              <a:r>
                <a:rPr b="0" i="0" lang="es-PE" sz="2800" u="none" cap="none" strike="noStrike">
                  <a:solidFill>
                    <a:schemeClr val="dk1"/>
                  </a:solidFill>
                  <a:latin typeface="Calibri"/>
                  <a:ea typeface="Calibri"/>
                  <a:cs typeface="Calibri"/>
                  <a:sym typeface="Calibri"/>
                </a:rPr>
                <a:t>Construir relaciones sanas y justas </a:t>
              </a:r>
              <a:endParaRPr b="0" i="0" sz="2800" u="none" cap="none" strike="noStrike">
                <a:solidFill>
                  <a:schemeClr val="dk1"/>
                </a:solidFill>
                <a:latin typeface="Calibri"/>
                <a:ea typeface="Calibri"/>
                <a:cs typeface="Calibri"/>
                <a:sym typeface="Calibri"/>
              </a:endParaRPr>
            </a:p>
          </p:txBody>
        </p:sp>
        <p:sp>
          <p:nvSpPr>
            <p:cNvPr id="492" name="Google Shape;492;p50"/>
            <p:cNvSpPr/>
            <p:nvPr/>
          </p:nvSpPr>
          <p:spPr>
            <a:xfrm>
              <a:off x="8192" y="1151520"/>
              <a:ext cx="750876" cy="1095105"/>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0"/>
            <p:cNvSpPr txBox="1"/>
            <p:nvPr/>
          </p:nvSpPr>
          <p:spPr>
            <a:xfrm>
              <a:off x="44847" y="1188175"/>
              <a:ext cx="677566" cy="1021795"/>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Clr>
                  <a:schemeClr val="lt1"/>
                </a:buClr>
                <a:buSzPts val="4800"/>
                <a:buFont typeface="Calibri"/>
                <a:buNone/>
              </a:pPr>
              <a:r>
                <a:rPr lang="es-PE" sz="4800">
                  <a:solidFill>
                    <a:schemeClr val="lt1"/>
                  </a:solidFill>
                  <a:latin typeface="Calibri"/>
                  <a:ea typeface="Calibri"/>
                  <a:cs typeface="Calibri"/>
                  <a:sym typeface="Calibri"/>
                </a:rPr>
                <a:t>2</a:t>
              </a:r>
              <a:endParaRPr/>
            </a:p>
          </p:txBody>
        </p:sp>
        <p:sp>
          <p:nvSpPr>
            <p:cNvPr id="494" name="Google Shape;494;p50"/>
            <p:cNvSpPr/>
            <p:nvPr/>
          </p:nvSpPr>
          <p:spPr>
            <a:xfrm rot="5400000">
              <a:off x="3403384" y="-107513"/>
              <a:ext cx="876084" cy="5912896"/>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0"/>
            <p:cNvSpPr txBox="1"/>
            <p:nvPr/>
          </p:nvSpPr>
          <p:spPr>
            <a:xfrm>
              <a:off x="884979" y="2453659"/>
              <a:ext cx="5870129" cy="790550"/>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chemeClr val="dk1"/>
                </a:buClr>
                <a:buSzPts val="1500"/>
                <a:buFont typeface="Calibri"/>
                <a:buNone/>
              </a:pPr>
              <a:r>
                <a:t/>
              </a:r>
              <a:endParaRPr b="0" i="0" sz="1500" u="none" cap="none" strike="noStrike">
                <a:solidFill>
                  <a:schemeClr val="dk1"/>
                </a:solidFill>
                <a:latin typeface="Calibri"/>
                <a:ea typeface="Calibri"/>
                <a:cs typeface="Calibri"/>
                <a:sym typeface="Calibri"/>
              </a:endParaRPr>
            </a:p>
            <a:p>
              <a:pPr indent="-285750" lvl="1" marL="285750" marR="0" rtl="0" algn="l">
                <a:lnSpc>
                  <a:spcPct val="90000"/>
                </a:lnSpc>
                <a:spcBef>
                  <a:spcPts val="225"/>
                </a:spcBef>
                <a:spcAft>
                  <a:spcPts val="0"/>
                </a:spcAft>
                <a:buClr>
                  <a:schemeClr val="dk1"/>
                </a:buClr>
                <a:buSzPts val="2800"/>
                <a:buFont typeface="Calibri"/>
                <a:buNone/>
              </a:pPr>
              <a:r>
                <a:rPr b="0" i="0" lang="es-PE" sz="2800" u="none" cap="none" strike="noStrike">
                  <a:solidFill>
                    <a:schemeClr val="dk1"/>
                  </a:solidFill>
                  <a:latin typeface="Calibri"/>
                  <a:ea typeface="Calibri"/>
                  <a:cs typeface="Calibri"/>
                  <a:sym typeface="Calibri"/>
                </a:rPr>
                <a:t>Arriesgarnos a salir a las periferias </a:t>
              </a:r>
              <a:endParaRPr b="0" i="0" sz="2800" u="none" cap="none" strike="noStrike">
                <a:solidFill>
                  <a:schemeClr val="dk1"/>
                </a:solidFill>
                <a:latin typeface="Calibri"/>
                <a:ea typeface="Calibri"/>
                <a:cs typeface="Calibri"/>
                <a:sym typeface="Calibri"/>
              </a:endParaRPr>
            </a:p>
            <a:p>
              <a:pPr indent="-114300" lvl="1" marL="114300" marR="0" rtl="0" algn="l">
                <a:lnSpc>
                  <a:spcPct val="90000"/>
                </a:lnSpc>
                <a:spcBef>
                  <a:spcPts val="420"/>
                </a:spcBef>
                <a:spcAft>
                  <a:spcPts val="0"/>
                </a:spcAft>
                <a:buClr>
                  <a:schemeClr val="dk1"/>
                </a:buClr>
                <a:buSzPts val="1500"/>
                <a:buFont typeface="Calibri"/>
                <a:buNone/>
              </a:pPr>
              <a:r>
                <a:t/>
              </a:r>
              <a:endParaRPr b="0" i="0" sz="1500" u="none" cap="none" strike="noStrike">
                <a:solidFill>
                  <a:schemeClr val="dk1"/>
                </a:solidFill>
                <a:latin typeface="Calibri"/>
                <a:ea typeface="Calibri"/>
                <a:cs typeface="Calibri"/>
                <a:sym typeface="Calibri"/>
              </a:endParaRPr>
            </a:p>
          </p:txBody>
        </p:sp>
        <p:sp>
          <p:nvSpPr>
            <p:cNvPr id="496" name="Google Shape;496;p50"/>
            <p:cNvSpPr/>
            <p:nvPr/>
          </p:nvSpPr>
          <p:spPr>
            <a:xfrm flipH="1">
              <a:off x="8192" y="2301381"/>
              <a:ext cx="876786" cy="1095105"/>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0"/>
            <p:cNvSpPr txBox="1"/>
            <p:nvPr/>
          </p:nvSpPr>
          <p:spPr>
            <a:xfrm>
              <a:off x="50993" y="2344182"/>
              <a:ext cx="791184" cy="1009503"/>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Clr>
                  <a:schemeClr val="lt1"/>
                </a:buClr>
                <a:buSzPts val="4800"/>
                <a:buFont typeface="Calibri"/>
                <a:buNone/>
              </a:pPr>
              <a:r>
                <a:rPr lang="es-PE" sz="4800">
                  <a:solidFill>
                    <a:schemeClr val="lt1"/>
                  </a:solidFill>
                  <a:latin typeface="Calibri"/>
                  <a:ea typeface="Calibri"/>
                  <a:cs typeface="Calibri"/>
                  <a:sym typeface="Calibri"/>
                </a:rPr>
                <a:t>3</a:t>
              </a:r>
              <a:endParaRPr/>
            </a:p>
          </p:txBody>
        </p:sp>
      </p:grpSp>
      <p:grpSp>
        <p:nvGrpSpPr>
          <p:cNvPr id="498" name="Google Shape;498;p50"/>
          <p:cNvGrpSpPr/>
          <p:nvPr/>
        </p:nvGrpSpPr>
        <p:grpSpPr>
          <a:xfrm>
            <a:off x="492842" y="5178600"/>
            <a:ext cx="778567" cy="1143958"/>
            <a:chOff x="0" y="2946926"/>
            <a:chExt cx="3785616" cy="1402286"/>
          </a:xfrm>
        </p:grpSpPr>
        <p:sp>
          <p:nvSpPr>
            <p:cNvPr id="499" name="Google Shape;499;p50"/>
            <p:cNvSpPr/>
            <p:nvPr/>
          </p:nvSpPr>
          <p:spPr>
            <a:xfrm>
              <a:off x="0" y="2946926"/>
              <a:ext cx="3785616" cy="140228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0"/>
            <p:cNvSpPr txBox="1"/>
            <p:nvPr/>
          </p:nvSpPr>
          <p:spPr>
            <a:xfrm>
              <a:off x="136910" y="3015380"/>
              <a:ext cx="3648706" cy="1265378"/>
            </a:xfrm>
            <a:prstGeom prst="rect">
              <a:avLst/>
            </a:prstGeom>
            <a:solidFill>
              <a:srgbClr val="C55A11"/>
            </a:solidFill>
            <a:ln>
              <a:noFill/>
            </a:ln>
          </p:spPr>
          <p:txBody>
            <a:bodyPr anchorCtr="0" anchor="ctr" bIns="123825" lIns="247650" spcFirstLastPara="1" rIns="247650" wrap="square" tIns="123825">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grpSp>
      <p:grpSp>
        <p:nvGrpSpPr>
          <p:cNvPr id="501" name="Google Shape;501;p50"/>
          <p:cNvGrpSpPr/>
          <p:nvPr/>
        </p:nvGrpSpPr>
        <p:grpSpPr>
          <a:xfrm>
            <a:off x="1299567" y="5312536"/>
            <a:ext cx="6625233" cy="876084"/>
            <a:chOff x="877082" y="2410894"/>
            <a:chExt cx="8266439" cy="876084"/>
          </a:xfrm>
        </p:grpSpPr>
        <p:sp>
          <p:nvSpPr>
            <p:cNvPr id="502" name="Google Shape;502;p50"/>
            <p:cNvSpPr/>
            <p:nvPr/>
          </p:nvSpPr>
          <p:spPr>
            <a:xfrm rot="5400000">
              <a:off x="4572260" y="-1284284"/>
              <a:ext cx="876084" cy="8266439"/>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0"/>
            <p:cNvSpPr txBox="1"/>
            <p:nvPr/>
          </p:nvSpPr>
          <p:spPr>
            <a:xfrm>
              <a:off x="877083" y="2453660"/>
              <a:ext cx="8223672" cy="790550"/>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chemeClr val="dk1"/>
                </a:buClr>
                <a:buSzPts val="1500"/>
                <a:buFont typeface="Calibri"/>
                <a:buNone/>
              </a:pPr>
              <a:r>
                <a:t/>
              </a:r>
              <a:endParaRPr b="0" i="0" sz="1500" u="none" cap="none" strike="noStrike">
                <a:solidFill>
                  <a:schemeClr val="dk1"/>
                </a:solidFill>
                <a:latin typeface="Calibri"/>
                <a:ea typeface="Calibri"/>
                <a:cs typeface="Calibri"/>
                <a:sym typeface="Calibri"/>
              </a:endParaRPr>
            </a:p>
            <a:p>
              <a:pPr indent="-285750" lvl="1" marL="285750" marR="0" rtl="0" algn="l">
                <a:lnSpc>
                  <a:spcPct val="90000"/>
                </a:lnSpc>
                <a:spcBef>
                  <a:spcPts val="225"/>
                </a:spcBef>
                <a:spcAft>
                  <a:spcPts val="0"/>
                </a:spcAft>
                <a:buClr>
                  <a:schemeClr val="dk1"/>
                </a:buClr>
                <a:buSzPts val="2800"/>
                <a:buFont typeface="Calibri"/>
                <a:buNone/>
              </a:pPr>
              <a:r>
                <a:rPr b="0" i="0" lang="es-PE" sz="2800" u="none" cap="none" strike="noStrike">
                  <a:solidFill>
                    <a:schemeClr val="dk1"/>
                  </a:solidFill>
                  <a:latin typeface="Calibri"/>
                  <a:ea typeface="Calibri"/>
                  <a:cs typeface="Calibri"/>
                  <a:sym typeface="Calibri"/>
                </a:rPr>
                <a:t>Ir más allá de nuestras propias fronteras </a:t>
              </a:r>
              <a:endParaRPr b="0" i="0" sz="2800" u="none" cap="none" strike="noStrike">
                <a:solidFill>
                  <a:schemeClr val="dk1"/>
                </a:solidFill>
                <a:latin typeface="Calibri"/>
                <a:ea typeface="Calibri"/>
                <a:cs typeface="Calibri"/>
                <a:sym typeface="Calibri"/>
              </a:endParaRPr>
            </a:p>
            <a:p>
              <a:pPr indent="-114300" lvl="1" marL="114300" marR="0" rtl="0" algn="l">
                <a:lnSpc>
                  <a:spcPct val="90000"/>
                </a:lnSpc>
                <a:spcBef>
                  <a:spcPts val="420"/>
                </a:spcBef>
                <a:spcAft>
                  <a:spcPts val="0"/>
                </a:spcAft>
                <a:buClr>
                  <a:schemeClr val="dk1"/>
                </a:buClr>
                <a:buSzPts val="1500"/>
                <a:buFont typeface="Calibri"/>
                <a:buNone/>
              </a:pPr>
              <a:r>
                <a:t/>
              </a:r>
              <a:endParaRPr b="0" i="0" sz="1500" u="none" cap="none" strike="noStrike">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1"/>
          <p:cNvSpPr txBox="1"/>
          <p:nvPr>
            <p:ph type="title"/>
          </p:nvPr>
        </p:nvSpPr>
        <p:spPr>
          <a:xfrm>
            <a:off x="838200" y="365126"/>
            <a:ext cx="10515600" cy="60228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A20305"/>
              </a:buClr>
              <a:buSzPts val="4000"/>
              <a:buFont typeface="Calibri"/>
              <a:buNone/>
            </a:pPr>
            <a:r>
              <a:rPr b="1" i="1" lang="es-PE" sz="4000">
                <a:solidFill>
                  <a:srgbClr val="A20305"/>
                </a:solidFill>
                <a:latin typeface="Calibri"/>
                <a:ea typeface="Calibri"/>
                <a:cs typeface="Calibri"/>
                <a:sym typeface="Calibri"/>
              </a:rPr>
              <a:t>¿Cómo? </a:t>
            </a:r>
            <a:endParaRPr/>
          </a:p>
        </p:txBody>
      </p:sp>
      <p:grpSp>
        <p:nvGrpSpPr>
          <p:cNvPr id="509" name="Google Shape;509;p51"/>
          <p:cNvGrpSpPr/>
          <p:nvPr/>
        </p:nvGrpSpPr>
        <p:grpSpPr>
          <a:xfrm>
            <a:off x="788504" y="1254688"/>
            <a:ext cx="9501807" cy="2706388"/>
            <a:chOff x="506896" y="1322"/>
            <a:chExt cx="9501807" cy="2706388"/>
          </a:xfrm>
        </p:grpSpPr>
        <p:sp>
          <p:nvSpPr>
            <p:cNvPr id="510" name="Google Shape;510;p51"/>
            <p:cNvSpPr/>
            <p:nvPr/>
          </p:nvSpPr>
          <p:spPr>
            <a:xfrm rot="5400000">
              <a:off x="4621342" y="-3361104"/>
              <a:ext cx="698422" cy="7597882"/>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1"/>
            <p:cNvSpPr txBox="1"/>
            <p:nvPr/>
          </p:nvSpPr>
          <p:spPr>
            <a:xfrm>
              <a:off x="1171612" y="122720"/>
              <a:ext cx="7563788" cy="630234"/>
            </a:xfrm>
            <a:prstGeom prst="rect">
              <a:avLst/>
            </a:prstGeom>
            <a:noFill/>
            <a:ln>
              <a:noFill/>
            </a:ln>
          </p:spPr>
          <p:txBody>
            <a:bodyPr anchorCtr="0" anchor="ctr" bIns="43800" lIns="87625" spcFirstLastPara="1" rIns="87625" wrap="square" tIns="43800">
              <a:noAutofit/>
            </a:bodyPr>
            <a:lstStyle/>
            <a:p>
              <a:pPr indent="-228600" lvl="1" marL="228600" marR="0" rtl="0" algn="l">
                <a:lnSpc>
                  <a:spcPct val="90000"/>
                </a:lnSpc>
                <a:spcBef>
                  <a:spcPts val="0"/>
                </a:spcBef>
                <a:spcAft>
                  <a:spcPts val="0"/>
                </a:spcAft>
                <a:buClr>
                  <a:schemeClr val="dk1"/>
                </a:buClr>
                <a:buSzPts val="2300"/>
                <a:buFont typeface="Calibri"/>
                <a:buNone/>
              </a:pPr>
              <a:r>
                <a:rPr b="0" i="0" lang="es-PE" sz="2300" u="none" cap="none" strike="noStrike">
                  <a:solidFill>
                    <a:schemeClr val="dk1"/>
                  </a:solidFill>
                  <a:latin typeface="Calibri"/>
                  <a:ea typeface="Calibri"/>
                  <a:cs typeface="Calibri"/>
                  <a:sym typeface="Calibri"/>
                </a:rPr>
                <a:t>Caminando juntos, religiosos y laicos, compañeros de misión </a:t>
              </a:r>
              <a:endParaRPr/>
            </a:p>
          </p:txBody>
        </p:sp>
        <p:sp>
          <p:nvSpPr>
            <p:cNvPr id="512" name="Google Shape;512;p51"/>
            <p:cNvSpPr/>
            <p:nvPr/>
          </p:nvSpPr>
          <p:spPr>
            <a:xfrm flipH="1">
              <a:off x="506896" y="1322"/>
              <a:ext cx="664716" cy="873028"/>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1"/>
            <p:cNvSpPr txBox="1"/>
            <p:nvPr/>
          </p:nvSpPr>
          <p:spPr>
            <a:xfrm>
              <a:off x="539345" y="33771"/>
              <a:ext cx="599818" cy="808130"/>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514" name="Google Shape;514;p51"/>
            <p:cNvSpPr/>
            <p:nvPr/>
          </p:nvSpPr>
          <p:spPr>
            <a:xfrm rot="5400000">
              <a:off x="5284027" y="-3020948"/>
              <a:ext cx="698422" cy="8750930"/>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1"/>
            <p:cNvSpPr txBox="1"/>
            <p:nvPr/>
          </p:nvSpPr>
          <p:spPr>
            <a:xfrm>
              <a:off x="1257773" y="1039400"/>
              <a:ext cx="8716836" cy="630234"/>
            </a:xfrm>
            <a:prstGeom prst="rect">
              <a:avLst/>
            </a:prstGeom>
            <a:noFill/>
            <a:ln>
              <a:noFill/>
            </a:ln>
          </p:spPr>
          <p:txBody>
            <a:bodyPr anchorCtr="0" anchor="ctr" bIns="43800" lIns="87625" spcFirstLastPara="1" rIns="87625" wrap="square" tIns="43800">
              <a:noAutofit/>
            </a:bodyPr>
            <a:lstStyle/>
            <a:p>
              <a:pPr indent="-228600" lvl="1" marL="228600" marR="0" rtl="0" algn="l">
                <a:lnSpc>
                  <a:spcPct val="90000"/>
                </a:lnSpc>
                <a:spcBef>
                  <a:spcPts val="0"/>
                </a:spcBef>
                <a:spcAft>
                  <a:spcPts val="0"/>
                </a:spcAft>
                <a:buClr>
                  <a:schemeClr val="dk1"/>
                </a:buClr>
                <a:buSzPts val="2200"/>
                <a:buFont typeface="Calibri"/>
                <a:buNone/>
              </a:pPr>
              <a:r>
                <a:rPr b="0" i="0" lang="es-PE" sz="2200" u="none" cap="none" strike="noStrike">
                  <a:solidFill>
                    <a:schemeClr val="dk1"/>
                  </a:solidFill>
                  <a:latin typeface="Calibri"/>
                  <a:ea typeface="Calibri"/>
                  <a:cs typeface="Calibri"/>
                  <a:sym typeface="Calibri"/>
                </a:rPr>
                <a:t>Posibilitando una formación adecuada a las necesidades de nuestro tiempo  </a:t>
              </a:r>
              <a:endParaRPr/>
            </a:p>
          </p:txBody>
        </p:sp>
        <p:sp>
          <p:nvSpPr>
            <p:cNvPr id="516" name="Google Shape;516;p51"/>
            <p:cNvSpPr/>
            <p:nvPr/>
          </p:nvSpPr>
          <p:spPr>
            <a:xfrm>
              <a:off x="506896" y="918002"/>
              <a:ext cx="750876" cy="873028"/>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1"/>
            <p:cNvSpPr txBox="1"/>
            <p:nvPr/>
          </p:nvSpPr>
          <p:spPr>
            <a:xfrm>
              <a:off x="543551" y="954657"/>
              <a:ext cx="677566" cy="799718"/>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sp>
          <p:nvSpPr>
            <p:cNvPr id="518" name="Google Shape;518;p51"/>
            <p:cNvSpPr/>
            <p:nvPr/>
          </p:nvSpPr>
          <p:spPr>
            <a:xfrm rot="5400000">
              <a:off x="4399463" y="-1093795"/>
              <a:ext cx="698422" cy="6729984"/>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1"/>
            <p:cNvSpPr txBox="1"/>
            <p:nvPr/>
          </p:nvSpPr>
          <p:spPr>
            <a:xfrm>
              <a:off x="1383682" y="1956080"/>
              <a:ext cx="6695890" cy="630234"/>
            </a:xfrm>
            <a:prstGeom prst="rect">
              <a:avLst/>
            </a:prstGeom>
            <a:noFill/>
            <a:ln>
              <a:noFill/>
            </a:ln>
          </p:spPr>
          <p:txBody>
            <a:bodyPr anchorCtr="0" anchor="ctr" bIns="43800" lIns="87625" spcFirstLastPara="1" rIns="87625" wrap="square" tIns="43800">
              <a:noAutofit/>
            </a:bodyPr>
            <a:lstStyle/>
            <a:p>
              <a:pPr indent="-228600" lvl="1" marL="228600" marR="0" rtl="0" algn="l">
                <a:lnSpc>
                  <a:spcPct val="90000"/>
                </a:lnSpc>
                <a:spcBef>
                  <a:spcPts val="0"/>
                </a:spcBef>
                <a:spcAft>
                  <a:spcPts val="0"/>
                </a:spcAft>
                <a:buClr>
                  <a:schemeClr val="dk1"/>
                </a:buClr>
                <a:buSzPts val="2200"/>
                <a:buFont typeface="Calibri"/>
                <a:buNone/>
              </a:pPr>
              <a:r>
                <a:rPr b="0" i="0" lang="es-PE" sz="2200" u="none" cap="none" strike="noStrike">
                  <a:solidFill>
                    <a:schemeClr val="dk1"/>
                  </a:solidFill>
                  <a:latin typeface="Calibri"/>
                  <a:ea typeface="Calibri"/>
                  <a:cs typeface="Calibri"/>
                  <a:sym typeface="Calibri"/>
                </a:rPr>
                <a:t>Viviendo en profundidad la espiritualidad ignaciana</a:t>
              </a:r>
              <a:endParaRPr b="0" i="0" sz="2200" u="none" cap="none" strike="noStrike">
                <a:solidFill>
                  <a:schemeClr val="dk1"/>
                </a:solidFill>
                <a:latin typeface="Calibri"/>
                <a:ea typeface="Calibri"/>
                <a:cs typeface="Calibri"/>
                <a:sym typeface="Calibri"/>
              </a:endParaRPr>
            </a:p>
          </p:txBody>
        </p:sp>
        <p:sp>
          <p:nvSpPr>
            <p:cNvPr id="520" name="Google Shape;520;p51"/>
            <p:cNvSpPr/>
            <p:nvPr/>
          </p:nvSpPr>
          <p:spPr>
            <a:xfrm flipH="1">
              <a:off x="506896" y="1834682"/>
              <a:ext cx="876786" cy="873028"/>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1"/>
            <p:cNvSpPr txBox="1"/>
            <p:nvPr/>
          </p:nvSpPr>
          <p:spPr>
            <a:xfrm>
              <a:off x="549514" y="1877300"/>
              <a:ext cx="791550" cy="787792"/>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3</a:t>
              </a:r>
              <a:endParaRPr/>
            </a:p>
          </p:txBody>
        </p:sp>
      </p:grpSp>
      <p:grpSp>
        <p:nvGrpSpPr>
          <p:cNvPr id="522" name="Google Shape;522;p51"/>
          <p:cNvGrpSpPr/>
          <p:nvPr/>
        </p:nvGrpSpPr>
        <p:grpSpPr>
          <a:xfrm>
            <a:off x="807069" y="3984958"/>
            <a:ext cx="10409702" cy="2706388"/>
            <a:chOff x="257832" y="1322"/>
            <a:chExt cx="10409702" cy="2706388"/>
          </a:xfrm>
        </p:grpSpPr>
        <p:sp>
          <p:nvSpPr>
            <p:cNvPr id="523" name="Google Shape;523;p51"/>
            <p:cNvSpPr/>
            <p:nvPr/>
          </p:nvSpPr>
          <p:spPr>
            <a:xfrm rot="5400000">
              <a:off x="2681876" y="-1644800"/>
              <a:ext cx="698422" cy="4165274"/>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1"/>
            <p:cNvSpPr txBox="1"/>
            <p:nvPr/>
          </p:nvSpPr>
          <p:spPr>
            <a:xfrm>
              <a:off x="948450" y="122720"/>
              <a:ext cx="4131180" cy="630234"/>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chemeClr val="dk1"/>
                </a:buClr>
                <a:buSzPts val="2200"/>
                <a:buFont typeface="Calibri"/>
                <a:buNone/>
              </a:pPr>
              <a:r>
                <a:rPr b="0" i="0" lang="es-PE" sz="2200" u="none" cap="none" strike="noStrike">
                  <a:solidFill>
                    <a:schemeClr val="dk1"/>
                  </a:solidFill>
                  <a:latin typeface="Calibri"/>
                  <a:ea typeface="Calibri"/>
                  <a:cs typeface="Calibri"/>
                  <a:sym typeface="Calibri"/>
                </a:rPr>
                <a:t>Creando estructuras flexibles</a:t>
              </a:r>
              <a:endParaRPr b="0" i="0" sz="1700" u="none" cap="none" strike="noStrike">
                <a:solidFill>
                  <a:schemeClr val="dk1"/>
                </a:solidFill>
                <a:latin typeface="Calibri"/>
                <a:ea typeface="Calibri"/>
                <a:cs typeface="Calibri"/>
                <a:sym typeface="Calibri"/>
              </a:endParaRPr>
            </a:p>
          </p:txBody>
        </p:sp>
        <p:sp>
          <p:nvSpPr>
            <p:cNvPr id="525" name="Google Shape;525;p51"/>
            <p:cNvSpPr/>
            <p:nvPr/>
          </p:nvSpPr>
          <p:spPr>
            <a:xfrm flipH="1">
              <a:off x="257832" y="1322"/>
              <a:ext cx="690618" cy="873028"/>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1"/>
            <p:cNvSpPr txBox="1"/>
            <p:nvPr/>
          </p:nvSpPr>
          <p:spPr>
            <a:xfrm>
              <a:off x="291545" y="35035"/>
              <a:ext cx="623192" cy="805602"/>
            </a:xfrm>
            <a:prstGeom prst="rect">
              <a:avLst/>
            </a:prstGeom>
            <a:noFill/>
            <a:ln>
              <a:noFill/>
            </a:ln>
          </p:spPr>
          <p:txBody>
            <a:bodyPr anchorCtr="0" anchor="ctr" bIns="83800" lIns="167625" spcFirstLastPara="1" rIns="167625" wrap="square" tIns="83800">
              <a:noAutofit/>
            </a:bodyPr>
            <a:lstStyle/>
            <a:p>
              <a:pPr indent="0" lvl="0" marL="0" marR="0" rtl="0" algn="ctr">
                <a:lnSpc>
                  <a:spcPct val="90000"/>
                </a:lnSpc>
                <a:spcBef>
                  <a:spcPts val="0"/>
                </a:spcBef>
                <a:spcAft>
                  <a:spcPts val="0"/>
                </a:spcAft>
                <a:buClr>
                  <a:schemeClr val="lt1"/>
                </a:buClr>
                <a:buSzPts val="4400"/>
                <a:buFont typeface="Calibri"/>
                <a:buNone/>
              </a:pPr>
              <a:r>
                <a:rPr lang="es-PE" sz="4400">
                  <a:solidFill>
                    <a:schemeClr val="lt1"/>
                  </a:solidFill>
                  <a:latin typeface="Calibri"/>
                  <a:ea typeface="Calibri"/>
                  <a:cs typeface="Calibri"/>
                  <a:sym typeface="Calibri"/>
                </a:rPr>
                <a:t>4</a:t>
              </a:r>
              <a:endParaRPr/>
            </a:p>
          </p:txBody>
        </p:sp>
        <p:sp>
          <p:nvSpPr>
            <p:cNvPr id="527" name="Google Shape;527;p51"/>
            <p:cNvSpPr/>
            <p:nvPr/>
          </p:nvSpPr>
          <p:spPr>
            <a:xfrm rot="5400000">
              <a:off x="5503540" y="-3460266"/>
              <a:ext cx="698422" cy="9629566"/>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1"/>
            <p:cNvSpPr txBox="1"/>
            <p:nvPr/>
          </p:nvSpPr>
          <p:spPr>
            <a:xfrm>
              <a:off x="1037968" y="1039400"/>
              <a:ext cx="9595472" cy="630234"/>
            </a:xfrm>
            <a:prstGeom prst="rect">
              <a:avLst/>
            </a:prstGeom>
            <a:noFill/>
            <a:ln>
              <a:noFill/>
            </a:ln>
          </p:spPr>
          <p:txBody>
            <a:bodyPr anchorCtr="0" anchor="ctr" bIns="123825" lIns="247650" spcFirstLastPara="1" rIns="247650" wrap="square" tIns="123825">
              <a:noAutofit/>
            </a:bodyPr>
            <a:lstStyle/>
            <a:p>
              <a:pPr indent="-57150" lvl="1" marL="17145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228600" lvl="1" marL="228600" marR="0" rtl="0" algn="l">
                <a:lnSpc>
                  <a:spcPct val="90000"/>
                </a:lnSpc>
                <a:spcBef>
                  <a:spcPts val="270"/>
                </a:spcBef>
                <a:spcAft>
                  <a:spcPts val="0"/>
                </a:spcAft>
                <a:buClr>
                  <a:schemeClr val="dk1"/>
                </a:buClr>
                <a:buSzPts val="2200"/>
                <a:buFont typeface="Calibri"/>
                <a:buNone/>
              </a:pPr>
              <a:r>
                <a:rPr b="0" i="0" lang="es-PE" sz="2200" u="none" cap="none" strike="noStrike">
                  <a:solidFill>
                    <a:schemeClr val="dk1"/>
                  </a:solidFill>
                  <a:latin typeface="Calibri"/>
                  <a:ea typeface="Calibri"/>
                  <a:cs typeface="Calibri"/>
                  <a:sym typeface="Calibri"/>
                </a:rPr>
                <a:t>Poniendo en marcha proyectos que respondan a realidades donde la vida clama</a:t>
              </a:r>
              <a:endParaRPr/>
            </a:p>
          </p:txBody>
        </p:sp>
        <p:sp>
          <p:nvSpPr>
            <p:cNvPr id="529" name="Google Shape;529;p51"/>
            <p:cNvSpPr/>
            <p:nvPr/>
          </p:nvSpPr>
          <p:spPr>
            <a:xfrm>
              <a:off x="257832" y="918002"/>
              <a:ext cx="780136" cy="873028"/>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1"/>
            <p:cNvSpPr txBox="1"/>
            <p:nvPr/>
          </p:nvSpPr>
          <p:spPr>
            <a:xfrm>
              <a:off x="295915" y="956085"/>
              <a:ext cx="703970" cy="796862"/>
            </a:xfrm>
            <a:prstGeom prst="rect">
              <a:avLst/>
            </a:prstGeom>
            <a:noFill/>
            <a:ln>
              <a:noFill/>
            </a:ln>
          </p:spPr>
          <p:txBody>
            <a:bodyPr anchorCtr="0" anchor="ctr" bIns="83800" lIns="167625" spcFirstLastPara="1" rIns="167625" wrap="square" tIns="83800">
              <a:noAutofit/>
            </a:bodyPr>
            <a:lstStyle/>
            <a:p>
              <a:pPr indent="0" lvl="0" marL="0" marR="0" rtl="0" algn="ctr">
                <a:lnSpc>
                  <a:spcPct val="90000"/>
                </a:lnSpc>
                <a:spcBef>
                  <a:spcPts val="0"/>
                </a:spcBef>
                <a:spcAft>
                  <a:spcPts val="0"/>
                </a:spcAft>
                <a:buClr>
                  <a:schemeClr val="lt1"/>
                </a:buClr>
                <a:buSzPts val="4400"/>
                <a:buFont typeface="Calibri"/>
                <a:buNone/>
              </a:pPr>
              <a:r>
                <a:rPr lang="es-PE" sz="4400">
                  <a:solidFill>
                    <a:schemeClr val="lt1"/>
                  </a:solidFill>
                  <a:latin typeface="Calibri"/>
                  <a:ea typeface="Calibri"/>
                  <a:cs typeface="Calibri"/>
                  <a:sym typeface="Calibri"/>
                </a:rPr>
                <a:t>5</a:t>
              </a:r>
              <a:endParaRPr/>
            </a:p>
          </p:txBody>
        </p:sp>
        <p:sp>
          <p:nvSpPr>
            <p:cNvPr id="531" name="Google Shape;531;p51"/>
            <p:cNvSpPr/>
            <p:nvPr/>
          </p:nvSpPr>
          <p:spPr>
            <a:xfrm rot="5400000">
              <a:off x="4315691" y="-1224920"/>
              <a:ext cx="698422" cy="6992235"/>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1"/>
            <p:cNvSpPr txBox="1"/>
            <p:nvPr/>
          </p:nvSpPr>
          <p:spPr>
            <a:xfrm>
              <a:off x="1168785" y="1956080"/>
              <a:ext cx="6958141" cy="630234"/>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chemeClr val="dk1"/>
                </a:buClr>
                <a:buSzPts val="2200"/>
                <a:buFont typeface="Calibri"/>
                <a:buNone/>
              </a:pPr>
              <a:r>
                <a:rPr b="0" i="0" lang="es-PE" sz="2200" u="none" cap="none" strike="noStrike">
                  <a:solidFill>
                    <a:schemeClr val="dk1"/>
                  </a:solidFill>
                  <a:latin typeface="Calibri"/>
                  <a:ea typeface="Calibri"/>
                  <a:cs typeface="Calibri"/>
                  <a:sym typeface="Calibri"/>
                </a:rPr>
                <a:t>Educando en todos los ambientes sociales  </a:t>
              </a:r>
              <a:endParaRPr b="0" i="0" sz="2200" u="none" cap="none" strike="noStrike">
                <a:solidFill>
                  <a:schemeClr val="dk1"/>
                </a:solidFill>
                <a:latin typeface="Calibri"/>
                <a:ea typeface="Calibri"/>
                <a:cs typeface="Calibri"/>
                <a:sym typeface="Calibri"/>
              </a:endParaRPr>
            </a:p>
          </p:txBody>
        </p:sp>
        <p:sp>
          <p:nvSpPr>
            <p:cNvPr id="533" name="Google Shape;533;p51"/>
            <p:cNvSpPr/>
            <p:nvPr/>
          </p:nvSpPr>
          <p:spPr>
            <a:xfrm flipH="1">
              <a:off x="257832" y="1834682"/>
              <a:ext cx="910952" cy="873028"/>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1"/>
            <p:cNvSpPr txBox="1"/>
            <p:nvPr/>
          </p:nvSpPr>
          <p:spPr>
            <a:xfrm>
              <a:off x="300450" y="1877300"/>
              <a:ext cx="825716" cy="787792"/>
            </a:xfrm>
            <a:prstGeom prst="rect">
              <a:avLst/>
            </a:prstGeom>
            <a:noFill/>
            <a:ln>
              <a:noFill/>
            </a:ln>
          </p:spPr>
          <p:txBody>
            <a:bodyPr anchorCtr="0" anchor="ctr" bIns="83800" lIns="167625" spcFirstLastPara="1" rIns="167625" wrap="square" tIns="83800">
              <a:noAutofit/>
            </a:bodyPr>
            <a:lstStyle/>
            <a:p>
              <a:pPr indent="0" lvl="0" marL="0" marR="0" rtl="0" algn="ctr">
                <a:lnSpc>
                  <a:spcPct val="90000"/>
                </a:lnSpc>
                <a:spcBef>
                  <a:spcPts val="0"/>
                </a:spcBef>
                <a:spcAft>
                  <a:spcPts val="0"/>
                </a:spcAft>
                <a:buClr>
                  <a:schemeClr val="lt1"/>
                </a:buClr>
                <a:buSzPts val="4400"/>
                <a:buFont typeface="Calibri"/>
                <a:buNone/>
              </a:pPr>
              <a:r>
                <a:rPr lang="es-PE" sz="4400">
                  <a:solidFill>
                    <a:schemeClr val="lt1"/>
                  </a:solidFill>
                  <a:latin typeface="Calibri"/>
                  <a:ea typeface="Calibri"/>
                  <a:cs typeface="Calibri"/>
                  <a:sym typeface="Calibri"/>
                </a:rPr>
                <a:t>6</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85623"/>
              </a:buClr>
              <a:buSzPts val="4400"/>
              <a:buFont typeface="Calibri"/>
              <a:buNone/>
            </a:pPr>
            <a:r>
              <a:rPr b="1" i="1" lang="es-PE">
                <a:solidFill>
                  <a:srgbClr val="385623"/>
                </a:solidFill>
                <a:latin typeface="Calibri"/>
                <a:ea typeface="Calibri"/>
                <a:cs typeface="Calibri"/>
                <a:sym typeface="Calibri"/>
              </a:rPr>
              <a:t>¿ES NECESARIA ESTA INICIATIVA?</a:t>
            </a:r>
            <a:endParaRPr i="1"/>
          </a:p>
        </p:txBody>
      </p:sp>
      <p:sp>
        <p:nvSpPr>
          <p:cNvPr id="109" name="Google Shape;109;p16"/>
          <p:cNvSpPr txBox="1"/>
          <p:nvPr>
            <p:ph idx="1" type="body"/>
          </p:nvPr>
        </p:nvSpPr>
        <p:spPr>
          <a:xfrm>
            <a:off x="838200" y="2278159"/>
            <a:ext cx="5741607" cy="215002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None/>
            </a:pPr>
            <a:r>
              <a:rPr lang="es-PE" sz="4800">
                <a:latin typeface="Calibri"/>
                <a:ea typeface="Calibri"/>
                <a:cs typeface="Calibri"/>
                <a:sym typeface="Calibri"/>
              </a:rPr>
              <a:t>Si es necesaria por las limitaciones de la escuela y, en particular, de la escuela católica</a:t>
            </a:r>
            <a:endParaRPr sz="4800"/>
          </a:p>
        </p:txBody>
      </p:sp>
      <p:pic>
        <p:nvPicPr>
          <p:cNvPr id="110" name="Google Shape;110;p16"/>
          <p:cNvPicPr preferRelativeResize="0"/>
          <p:nvPr/>
        </p:nvPicPr>
        <p:blipFill rotWithShape="1">
          <a:blip r:embed="rId3">
            <a:alphaModFix/>
          </a:blip>
          <a:srcRect b="0" l="0" r="0" t="0"/>
          <a:stretch/>
        </p:blipFill>
        <p:spPr>
          <a:xfrm>
            <a:off x="7070969" y="1926882"/>
            <a:ext cx="4282831" cy="42828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55A11"/>
              </a:buClr>
              <a:buSzPts val="4400"/>
              <a:buFont typeface="Calibri"/>
              <a:buNone/>
            </a:pPr>
            <a:r>
              <a:rPr b="1" i="1" lang="es-PE" sz="4400">
                <a:solidFill>
                  <a:srgbClr val="C55A11"/>
                </a:solidFill>
                <a:latin typeface="Calibri"/>
                <a:ea typeface="Calibri"/>
                <a:cs typeface="Calibri"/>
                <a:sym typeface="Calibri"/>
              </a:rPr>
              <a:t>Con preferencia por:</a:t>
            </a:r>
            <a:endParaRPr b="1" i="1">
              <a:solidFill>
                <a:srgbClr val="C55A11"/>
              </a:solidFill>
            </a:endParaRPr>
          </a:p>
        </p:txBody>
      </p:sp>
      <p:grpSp>
        <p:nvGrpSpPr>
          <p:cNvPr id="540" name="Google Shape;540;p52"/>
          <p:cNvGrpSpPr/>
          <p:nvPr/>
        </p:nvGrpSpPr>
        <p:grpSpPr>
          <a:xfrm>
            <a:off x="706311" y="1692812"/>
            <a:ext cx="10445243" cy="4347088"/>
            <a:chOff x="557225" y="2124"/>
            <a:chExt cx="10445243" cy="4347088"/>
          </a:xfrm>
        </p:grpSpPr>
        <p:sp>
          <p:nvSpPr>
            <p:cNvPr id="541" name="Google Shape;541;p52"/>
            <p:cNvSpPr/>
            <p:nvPr/>
          </p:nvSpPr>
          <p:spPr>
            <a:xfrm rot="5400000">
              <a:off x="1949543" y="-519248"/>
              <a:ext cx="1121829" cy="2445032"/>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2"/>
            <p:cNvSpPr txBox="1"/>
            <p:nvPr/>
          </p:nvSpPr>
          <p:spPr>
            <a:xfrm>
              <a:off x="1287942" y="197116"/>
              <a:ext cx="2390269" cy="1012303"/>
            </a:xfrm>
            <a:prstGeom prst="rect">
              <a:avLst/>
            </a:prstGeom>
            <a:noFill/>
            <a:ln>
              <a:noFill/>
            </a:ln>
          </p:spPr>
          <p:txBody>
            <a:bodyPr anchorCtr="0" anchor="ctr" bIns="59050" lIns="118100" spcFirstLastPara="1" rIns="118100" wrap="square" tIns="59050">
              <a:noAutofit/>
            </a:bodyPr>
            <a:lstStyle/>
            <a:p>
              <a:pPr indent="-285750" lvl="1" marL="285750" marR="0" rtl="0" algn="l">
                <a:lnSpc>
                  <a:spcPct val="90000"/>
                </a:lnSpc>
                <a:spcBef>
                  <a:spcPts val="0"/>
                </a:spcBef>
                <a:spcAft>
                  <a:spcPts val="0"/>
                </a:spcAft>
                <a:buClr>
                  <a:schemeClr val="dk1"/>
                </a:buClr>
                <a:buSzPts val="3100"/>
                <a:buFont typeface="Calibri"/>
                <a:buNone/>
              </a:pPr>
              <a:r>
                <a:rPr b="0" i="0" lang="es-PE" sz="3100" u="none" cap="none" strike="noStrike">
                  <a:solidFill>
                    <a:schemeClr val="dk1"/>
                  </a:solidFill>
                  <a:latin typeface="Calibri"/>
                  <a:ea typeface="Calibri"/>
                  <a:cs typeface="Calibri"/>
                  <a:sym typeface="Calibri"/>
                </a:rPr>
                <a:t>Jóvenes</a:t>
              </a:r>
              <a:endParaRPr/>
            </a:p>
          </p:txBody>
        </p:sp>
        <p:sp>
          <p:nvSpPr>
            <p:cNvPr id="543" name="Google Shape;543;p52"/>
            <p:cNvSpPr/>
            <p:nvPr/>
          </p:nvSpPr>
          <p:spPr>
            <a:xfrm flipH="1">
              <a:off x="557225" y="2124"/>
              <a:ext cx="730716" cy="140228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2"/>
            <p:cNvSpPr txBox="1"/>
            <p:nvPr/>
          </p:nvSpPr>
          <p:spPr>
            <a:xfrm>
              <a:off x="592896" y="37795"/>
              <a:ext cx="659374" cy="1330944"/>
            </a:xfrm>
            <a:prstGeom prst="rect">
              <a:avLst/>
            </a:prstGeom>
            <a:noFill/>
            <a:ln>
              <a:noFill/>
            </a:ln>
          </p:spPr>
          <p:txBody>
            <a:bodyPr anchorCtr="0" anchor="ctr" bIns="87625" lIns="175250" spcFirstLastPara="1" rIns="175250" wrap="square" tIns="87625">
              <a:noAutofit/>
            </a:bodyPr>
            <a:lstStyle/>
            <a:p>
              <a:pPr indent="0" lvl="0" marL="0" marR="0" rtl="0" algn="ctr">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1</a:t>
              </a:r>
              <a:endParaRPr/>
            </a:p>
          </p:txBody>
        </p:sp>
        <p:sp>
          <p:nvSpPr>
            <p:cNvPr id="545" name="Google Shape;545;p52"/>
            <p:cNvSpPr/>
            <p:nvPr/>
          </p:nvSpPr>
          <p:spPr>
            <a:xfrm rot="5400000">
              <a:off x="5631648" y="-2634236"/>
              <a:ext cx="1121829" cy="9619810"/>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2"/>
            <p:cNvSpPr txBox="1"/>
            <p:nvPr/>
          </p:nvSpPr>
          <p:spPr>
            <a:xfrm>
              <a:off x="1382658" y="1669517"/>
              <a:ext cx="9565047" cy="1012303"/>
            </a:xfrm>
            <a:prstGeom prst="rect">
              <a:avLst/>
            </a:prstGeom>
            <a:noFill/>
            <a:ln>
              <a:noFill/>
            </a:ln>
          </p:spPr>
          <p:txBody>
            <a:bodyPr anchorCtr="0" anchor="ctr" bIns="59050" lIns="118100" spcFirstLastPara="1" rIns="118100" wrap="square" tIns="59050">
              <a:noAutofit/>
            </a:bodyPr>
            <a:lstStyle/>
            <a:p>
              <a:pPr indent="-285750" lvl="1" marL="285750" marR="0" rtl="0" algn="l">
                <a:lnSpc>
                  <a:spcPct val="90000"/>
                </a:lnSpc>
                <a:spcBef>
                  <a:spcPts val="0"/>
                </a:spcBef>
                <a:spcAft>
                  <a:spcPts val="0"/>
                </a:spcAft>
                <a:buClr>
                  <a:schemeClr val="dk1"/>
                </a:buClr>
                <a:buSzPts val="3100"/>
                <a:buFont typeface="Calibri"/>
                <a:buNone/>
              </a:pPr>
              <a:r>
                <a:rPr b="0" i="0" lang="es-PE" sz="3100" u="none" cap="none" strike="noStrike">
                  <a:solidFill>
                    <a:schemeClr val="dk1"/>
                  </a:solidFill>
                  <a:latin typeface="Calibri"/>
                  <a:ea typeface="Calibri"/>
                  <a:cs typeface="Calibri"/>
                  <a:sym typeface="Calibri"/>
                </a:rPr>
                <a:t>Personas vulnerables y pobres especialmente mujeres y niños y niñas</a:t>
              </a:r>
              <a:endParaRPr/>
            </a:p>
          </p:txBody>
        </p:sp>
        <p:sp>
          <p:nvSpPr>
            <p:cNvPr id="547" name="Google Shape;547;p52"/>
            <p:cNvSpPr/>
            <p:nvPr/>
          </p:nvSpPr>
          <p:spPr>
            <a:xfrm>
              <a:off x="557225" y="1474525"/>
              <a:ext cx="825431" cy="140228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2"/>
            <p:cNvSpPr txBox="1"/>
            <p:nvPr/>
          </p:nvSpPr>
          <p:spPr>
            <a:xfrm>
              <a:off x="597519" y="1514819"/>
              <a:ext cx="744843" cy="1321698"/>
            </a:xfrm>
            <a:prstGeom prst="rect">
              <a:avLst/>
            </a:prstGeom>
            <a:noFill/>
            <a:ln>
              <a:noFill/>
            </a:ln>
          </p:spPr>
          <p:txBody>
            <a:bodyPr anchorCtr="0" anchor="ctr" bIns="87625" lIns="175250" spcFirstLastPara="1" rIns="175250" wrap="square" tIns="87625">
              <a:noAutofit/>
            </a:bodyPr>
            <a:lstStyle/>
            <a:p>
              <a:pPr indent="0" lvl="0" marL="0" marR="0" rtl="0" algn="ctr">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2</a:t>
              </a:r>
              <a:endParaRPr/>
            </a:p>
          </p:txBody>
        </p:sp>
        <p:sp>
          <p:nvSpPr>
            <p:cNvPr id="549" name="Google Shape;549;p52"/>
            <p:cNvSpPr/>
            <p:nvPr/>
          </p:nvSpPr>
          <p:spPr>
            <a:xfrm rot="5400000">
              <a:off x="4659255" y="-51032"/>
              <a:ext cx="1121829" cy="7398204"/>
            </a:xfrm>
            <a:prstGeom prst="round2SameRect">
              <a:avLst>
                <a:gd fmla="val 16667" name="adj1"/>
                <a:gd fmla="val 0" name="adj2"/>
              </a:avLst>
            </a:prstGeom>
            <a:solidFill>
              <a:srgbClr val="F4B081">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2"/>
            <p:cNvSpPr txBox="1"/>
            <p:nvPr/>
          </p:nvSpPr>
          <p:spPr>
            <a:xfrm>
              <a:off x="1521068" y="3141918"/>
              <a:ext cx="7343441" cy="1012303"/>
            </a:xfrm>
            <a:prstGeom prst="rect">
              <a:avLst/>
            </a:prstGeom>
            <a:noFill/>
            <a:ln>
              <a:noFill/>
            </a:ln>
          </p:spPr>
          <p:txBody>
            <a:bodyPr anchorCtr="0" anchor="ctr" bIns="59050" lIns="118100" spcFirstLastPara="1" rIns="118100" wrap="square" tIns="59050">
              <a:noAutofit/>
            </a:bodyPr>
            <a:lstStyle/>
            <a:p>
              <a:pPr indent="-285750" lvl="1" marL="285750" marR="0" rtl="0" algn="l">
                <a:lnSpc>
                  <a:spcPct val="90000"/>
                </a:lnSpc>
                <a:spcBef>
                  <a:spcPts val="0"/>
                </a:spcBef>
                <a:spcAft>
                  <a:spcPts val="0"/>
                </a:spcAft>
                <a:buClr>
                  <a:schemeClr val="dk1"/>
                </a:buClr>
                <a:buSzPts val="3100"/>
                <a:buFont typeface="Calibri"/>
                <a:buNone/>
              </a:pPr>
              <a:r>
                <a:rPr b="0" i="0" lang="es-PE" sz="3100" u="none" cap="none" strike="noStrike">
                  <a:solidFill>
                    <a:schemeClr val="dk1"/>
                  </a:solidFill>
                  <a:latin typeface="Calibri"/>
                  <a:ea typeface="Calibri"/>
                  <a:cs typeface="Calibri"/>
                  <a:sym typeface="Calibri"/>
                </a:rPr>
                <a:t>Nuestra casa común </a:t>
              </a:r>
              <a:endParaRPr b="0" i="0" sz="3100" u="none" cap="none" strike="noStrike">
                <a:solidFill>
                  <a:schemeClr val="dk1"/>
                </a:solidFill>
                <a:latin typeface="Calibri"/>
                <a:ea typeface="Calibri"/>
                <a:cs typeface="Calibri"/>
                <a:sym typeface="Calibri"/>
              </a:endParaRPr>
            </a:p>
          </p:txBody>
        </p:sp>
        <p:sp>
          <p:nvSpPr>
            <p:cNvPr id="551" name="Google Shape;551;p52"/>
            <p:cNvSpPr/>
            <p:nvPr/>
          </p:nvSpPr>
          <p:spPr>
            <a:xfrm flipH="1">
              <a:off x="557225" y="2946926"/>
              <a:ext cx="963842" cy="140228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2"/>
            <p:cNvSpPr txBox="1"/>
            <p:nvPr/>
          </p:nvSpPr>
          <p:spPr>
            <a:xfrm>
              <a:off x="604276" y="2993977"/>
              <a:ext cx="869740" cy="1308184"/>
            </a:xfrm>
            <a:prstGeom prst="rect">
              <a:avLst/>
            </a:prstGeom>
            <a:noFill/>
            <a:ln>
              <a:noFill/>
            </a:ln>
          </p:spPr>
          <p:txBody>
            <a:bodyPr anchorCtr="0" anchor="ctr" bIns="87625" lIns="175250" spcFirstLastPara="1" rIns="175250" wrap="square" tIns="87625">
              <a:noAutofit/>
            </a:bodyPr>
            <a:lstStyle/>
            <a:p>
              <a:pPr indent="0" lvl="0" marL="0" marR="0" rtl="0" algn="ctr">
                <a:lnSpc>
                  <a:spcPct val="90000"/>
                </a:lnSpc>
                <a:spcBef>
                  <a:spcPts val="0"/>
                </a:spcBef>
                <a:spcAft>
                  <a:spcPts val="0"/>
                </a:spcAft>
                <a:buClr>
                  <a:schemeClr val="lt1"/>
                </a:buClr>
                <a:buSzPts val="4600"/>
                <a:buFont typeface="Calibri"/>
                <a:buNone/>
              </a:pPr>
              <a:r>
                <a:rPr lang="es-PE" sz="4600">
                  <a:solidFill>
                    <a:schemeClr val="lt1"/>
                  </a:solidFill>
                  <a:latin typeface="Calibri"/>
                  <a:ea typeface="Calibri"/>
                  <a:cs typeface="Calibri"/>
                  <a:sym typeface="Calibri"/>
                </a:rPr>
                <a:t>3</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85623"/>
              </a:buClr>
              <a:buSzPts val="6600"/>
              <a:buFont typeface="Calibri"/>
              <a:buNone/>
            </a:pPr>
            <a:r>
              <a:rPr b="1" i="1" lang="es-PE" sz="6600">
                <a:solidFill>
                  <a:srgbClr val="385623"/>
                </a:solidFill>
                <a:latin typeface="Calibri"/>
                <a:ea typeface="Calibri"/>
                <a:cs typeface="Calibri"/>
                <a:sym typeface="Calibri"/>
              </a:rPr>
              <a:t>ACTITUDES NECESARIAS</a:t>
            </a:r>
            <a:endParaRPr b="1" i="1" sz="6600">
              <a:solidFill>
                <a:srgbClr val="385623"/>
              </a:solidFill>
            </a:endParaRPr>
          </a:p>
        </p:txBody>
      </p:sp>
      <p:pic>
        <p:nvPicPr>
          <p:cNvPr id="558" name="Google Shape;558;p53"/>
          <p:cNvPicPr preferRelativeResize="0"/>
          <p:nvPr/>
        </p:nvPicPr>
        <p:blipFill rotWithShape="1">
          <a:blip r:embed="rId3">
            <a:alphaModFix/>
          </a:blip>
          <a:srcRect b="0" l="0" r="0" t="0"/>
          <a:stretch/>
        </p:blipFill>
        <p:spPr>
          <a:xfrm>
            <a:off x="2600960" y="1462350"/>
            <a:ext cx="6990080" cy="524256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grpSp>
        <p:nvGrpSpPr>
          <p:cNvPr id="563" name="Google Shape;563;p54"/>
          <p:cNvGrpSpPr/>
          <p:nvPr/>
        </p:nvGrpSpPr>
        <p:grpSpPr>
          <a:xfrm>
            <a:off x="1199322" y="290497"/>
            <a:ext cx="9501806" cy="4347088"/>
            <a:chOff x="506896" y="2124"/>
            <a:chExt cx="9501807" cy="4347088"/>
          </a:xfrm>
        </p:grpSpPr>
        <p:sp>
          <p:nvSpPr>
            <p:cNvPr id="564" name="Google Shape;564;p54"/>
            <p:cNvSpPr/>
            <p:nvPr/>
          </p:nvSpPr>
          <p:spPr>
            <a:xfrm rot="5400000">
              <a:off x="3975689" y="-2661723"/>
              <a:ext cx="1121829" cy="672998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4"/>
            <p:cNvSpPr txBox="1"/>
            <p:nvPr/>
          </p:nvSpPr>
          <p:spPr>
            <a:xfrm>
              <a:off x="1171612" y="197117"/>
              <a:ext cx="6675221" cy="1012303"/>
            </a:xfrm>
            <a:prstGeom prst="rect">
              <a:avLst/>
            </a:prstGeom>
            <a:noFill/>
            <a:ln>
              <a:noFill/>
            </a:ln>
          </p:spPr>
          <p:txBody>
            <a:bodyPr anchorCtr="0" anchor="ctr" bIns="104775" lIns="209550" spcFirstLastPara="1" rIns="209550" wrap="square" tIns="104775">
              <a:noAutofit/>
            </a:bodyPr>
            <a:lstStyle/>
            <a:p>
              <a:pPr indent="-285750" lvl="1" marL="285750" marR="0" rtl="0" algn="l">
                <a:lnSpc>
                  <a:spcPct val="90000"/>
                </a:lnSpc>
                <a:spcBef>
                  <a:spcPts val="0"/>
                </a:spcBef>
                <a:spcAft>
                  <a:spcPts val="0"/>
                </a:spcAft>
                <a:buClr>
                  <a:schemeClr val="dk1"/>
                </a:buClr>
                <a:buSzPts val="5500"/>
                <a:buFont typeface="Calibri"/>
                <a:buNone/>
              </a:pPr>
              <a:r>
                <a:rPr b="0" i="0" lang="es-PE" sz="5500" u="none" cap="none" strike="noStrike">
                  <a:solidFill>
                    <a:schemeClr val="dk1"/>
                  </a:solidFill>
                  <a:latin typeface="Calibri"/>
                  <a:ea typeface="Calibri"/>
                  <a:cs typeface="Calibri"/>
                  <a:sym typeface="Calibri"/>
                </a:rPr>
                <a:t>Triple coraje</a:t>
              </a:r>
              <a:endParaRPr/>
            </a:p>
          </p:txBody>
        </p:sp>
        <p:sp>
          <p:nvSpPr>
            <p:cNvPr id="566" name="Google Shape;566;p54"/>
            <p:cNvSpPr/>
            <p:nvPr/>
          </p:nvSpPr>
          <p:spPr>
            <a:xfrm flipH="1">
              <a:off x="506896" y="2124"/>
              <a:ext cx="66471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4"/>
            <p:cNvSpPr txBox="1"/>
            <p:nvPr/>
          </p:nvSpPr>
          <p:spPr>
            <a:xfrm>
              <a:off x="539345" y="34573"/>
              <a:ext cx="599818" cy="1337388"/>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568" name="Google Shape;568;p54"/>
            <p:cNvSpPr/>
            <p:nvPr/>
          </p:nvSpPr>
          <p:spPr>
            <a:xfrm rot="5400000">
              <a:off x="5072323" y="-2199796"/>
              <a:ext cx="1121829" cy="875093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4"/>
            <p:cNvSpPr txBox="1"/>
            <p:nvPr/>
          </p:nvSpPr>
          <p:spPr>
            <a:xfrm>
              <a:off x="1257773" y="1669517"/>
              <a:ext cx="8696167" cy="1012303"/>
            </a:xfrm>
            <a:prstGeom prst="rect">
              <a:avLst/>
            </a:prstGeom>
            <a:noFill/>
            <a:ln>
              <a:noFill/>
            </a:ln>
          </p:spPr>
          <p:txBody>
            <a:bodyPr anchorCtr="0" anchor="ctr" bIns="104775" lIns="209550" spcFirstLastPara="1" rIns="209550" wrap="square" tIns="104775">
              <a:noAutofit/>
            </a:bodyPr>
            <a:lstStyle/>
            <a:p>
              <a:pPr indent="-285750" lvl="1" marL="285750" marR="0" rtl="0" algn="l">
                <a:lnSpc>
                  <a:spcPct val="90000"/>
                </a:lnSpc>
                <a:spcBef>
                  <a:spcPts val="0"/>
                </a:spcBef>
                <a:spcAft>
                  <a:spcPts val="0"/>
                </a:spcAft>
                <a:buClr>
                  <a:schemeClr val="dk1"/>
                </a:buClr>
                <a:buSzPts val="5500"/>
                <a:buFont typeface="Calibri"/>
                <a:buNone/>
              </a:pPr>
              <a:r>
                <a:rPr b="0" i="0" lang="es-PE" sz="5500" u="none" cap="none" strike="noStrike">
                  <a:solidFill>
                    <a:schemeClr val="dk1"/>
                  </a:solidFill>
                  <a:latin typeface="Calibri"/>
                  <a:ea typeface="Calibri"/>
                  <a:cs typeface="Calibri"/>
                  <a:sym typeface="Calibri"/>
                </a:rPr>
                <a:t>La apertura a lo nuevo</a:t>
              </a:r>
              <a:endParaRPr b="0" i="0" sz="5500" u="none" cap="none" strike="noStrike">
                <a:solidFill>
                  <a:schemeClr val="dk1"/>
                </a:solidFill>
                <a:latin typeface="Calibri"/>
                <a:ea typeface="Calibri"/>
                <a:cs typeface="Calibri"/>
                <a:sym typeface="Calibri"/>
              </a:endParaRPr>
            </a:p>
          </p:txBody>
        </p:sp>
        <p:sp>
          <p:nvSpPr>
            <p:cNvPr id="570" name="Google Shape;570;p54"/>
            <p:cNvSpPr/>
            <p:nvPr/>
          </p:nvSpPr>
          <p:spPr>
            <a:xfrm>
              <a:off x="506896" y="1474525"/>
              <a:ext cx="75087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4"/>
            <p:cNvSpPr txBox="1"/>
            <p:nvPr/>
          </p:nvSpPr>
          <p:spPr>
            <a:xfrm>
              <a:off x="543551" y="1511180"/>
              <a:ext cx="677566" cy="1328976"/>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sp>
          <p:nvSpPr>
            <p:cNvPr id="572" name="Google Shape;572;p54"/>
            <p:cNvSpPr/>
            <p:nvPr/>
          </p:nvSpPr>
          <p:spPr>
            <a:xfrm rot="5400000">
              <a:off x="4187759" y="283077"/>
              <a:ext cx="1121829" cy="672998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4"/>
            <p:cNvSpPr txBox="1"/>
            <p:nvPr/>
          </p:nvSpPr>
          <p:spPr>
            <a:xfrm>
              <a:off x="1383682" y="3141918"/>
              <a:ext cx="6675221" cy="1012303"/>
            </a:xfrm>
            <a:prstGeom prst="rect">
              <a:avLst/>
            </a:prstGeom>
            <a:noFill/>
            <a:ln>
              <a:noFill/>
            </a:ln>
          </p:spPr>
          <p:txBody>
            <a:bodyPr anchorCtr="0" anchor="ctr" bIns="104775" lIns="209550" spcFirstLastPara="1" rIns="209550" wrap="square" tIns="104775">
              <a:noAutofit/>
            </a:bodyPr>
            <a:lstStyle/>
            <a:p>
              <a:pPr indent="-285750" lvl="1" marL="285750" marR="0" rtl="0" algn="l">
                <a:lnSpc>
                  <a:spcPct val="90000"/>
                </a:lnSpc>
                <a:spcBef>
                  <a:spcPts val="0"/>
                </a:spcBef>
                <a:spcAft>
                  <a:spcPts val="0"/>
                </a:spcAft>
                <a:buClr>
                  <a:schemeClr val="dk1"/>
                </a:buClr>
                <a:buSzPts val="5500"/>
                <a:buFont typeface="Calibri"/>
                <a:buNone/>
              </a:pPr>
              <a:r>
                <a:rPr b="0" i="0" lang="es-PE" sz="5500" u="none" cap="none" strike="noStrike">
                  <a:solidFill>
                    <a:schemeClr val="dk1"/>
                  </a:solidFill>
                  <a:latin typeface="Calibri"/>
                  <a:ea typeface="Calibri"/>
                  <a:cs typeface="Calibri"/>
                  <a:sym typeface="Calibri"/>
                </a:rPr>
                <a:t>La pasión por educar </a:t>
              </a:r>
              <a:endParaRPr b="0" i="0" sz="5500" u="none" cap="none" strike="noStrike">
                <a:solidFill>
                  <a:schemeClr val="dk1"/>
                </a:solidFill>
                <a:latin typeface="Calibri"/>
                <a:ea typeface="Calibri"/>
                <a:cs typeface="Calibri"/>
                <a:sym typeface="Calibri"/>
              </a:endParaRPr>
            </a:p>
          </p:txBody>
        </p:sp>
        <p:sp>
          <p:nvSpPr>
            <p:cNvPr id="574" name="Google Shape;574;p54"/>
            <p:cNvSpPr/>
            <p:nvPr/>
          </p:nvSpPr>
          <p:spPr>
            <a:xfrm flipH="1">
              <a:off x="506896" y="2946926"/>
              <a:ext cx="87678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4"/>
            <p:cNvSpPr txBox="1"/>
            <p:nvPr/>
          </p:nvSpPr>
          <p:spPr>
            <a:xfrm>
              <a:off x="549697" y="2989727"/>
              <a:ext cx="791184" cy="1316684"/>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3</a:t>
              </a:r>
              <a:endParaRPr/>
            </a:p>
          </p:txBody>
        </p:sp>
      </p:grpSp>
      <p:grpSp>
        <p:nvGrpSpPr>
          <p:cNvPr id="576" name="Google Shape;576;p54"/>
          <p:cNvGrpSpPr/>
          <p:nvPr/>
        </p:nvGrpSpPr>
        <p:grpSpPr>
          <a:xfrm>
            <a:off x="1156253" y="4768692"/>
            <a:ext cx="950844" cy="1402286"/>
            <a:chOff x="0" y="2946926"/>
            <a:chExt cx="3785616" cy="1402286"/>
          </a:xfrm>
        </p:grpSpPr>
        <p:sp>
          <p:nvSpPr>
            <p:cNvPr id="577" name="Google Shape;577;p54"/>
            <p:cNvSpPr/>
            <p:nvPr/>
          </p:nvSpPr>
          <p:spPr>
            <a:xfrm>
              <a:off x="0" y="2946926"/>
              <a:ext cx="3785616" cy="140228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4"/>
            <p:cNvSpPr txBox="1"/>
            <p:nvPr/>
          </p:nvSpPr>
          <p:spPr>
            <a:xfrm>
              <a:off x="136910" y="3015380"/>
              <a:ext cx="3648706" cy="1265378"/>
            </a:xfrm>
            <a:prstGeom prst="rect">
              <a:avLst/>
            </a:prstGeom>
            <a:solidFill>
              <a:srgbClr val="548135"/>
            </a:solidFill>
            <a:ln>
              <a:noFill/>
            </a:ln>
          </p:spPr>
          <p:txBody>
            <a:bodyPr anchorCtr="0" anchor="ctr" bIns="123825" lIns="247650" spcFirstLastPara="1" rIns="247650" wrap="square" tIns="123825">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grpSp>
      <p:grpSp>
        <p:nvGrpSpPr>
          <p:cNvPr id="579" name="Google Shape;579;p54"/>
          <p:cNvGrpSpPr/>
          <p:nvPr/>
        </p:nvGrpSpPr>
        <p:grpSpPr>
          <a:xfrm>
            <a:off x="2124291" y="4908921"/>
            <a:ext cx="6729984" cy="1121829"/>
            <a:chOff x="3785616" y="3087155"/>
            <a:chExt cx="6729984" cy="1121829"/>
          </a:xfrm>
        </p:grpSpPr>
        <p:sp>
          <p:nvSpPr>
            <p:cNvPr id="580" name="Google Shape;580;p54"/>
            <p:cNvSpPr/>
            <p:nvPr/>
          </p:nvSpPr>
          <p:spPr>
            <a:xfrm rot="5400000">
              <a:off x="6589693" y="283077"/>
              <a:ext cx="1121829" cy="6729984"/>
            </a:xfrm>
            <a:prstGeom prst="round2SameRect">
              <a:avLst>
                <a:gd fmla="val 16667" name="adj1"/>
                <a:gd fmla="val 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4"/>
            <p:cNvSpPr txBox="1"/>
            <p:nvPr/>
          </p:nvSpPr>
          <p:spPr>
            <a:xfrm>
              <a:off x="3785616" y="3141918"/>
              <a:ext cx="6675221" cy="1012303"/>
            </a:xfrm>
            <a:prstGeom prst="rect">
              <a:avLst/>
            </a:prstGeom>
            <a:solidFill>
              <a:srgbClr val="A8D08C"/>
            </a:solidFill>
            <a:ln>
              <a:noFill/>
            </a:ln>
          </p:spPr>
          <p:txBody>
            <a:bodyPr anchorCtr="0" anchor="ctr" bIns="55225" lIns="110475" spcFirstLastPara="1" rIns="110475" wrap="square" tIns="55225">
              <a:noAutofit/>
            </a:bodyPr>
            <a:lstStyle/>
            <a:p>
              <a:pPr indent="-101600" lvl="1" marL="285750" marR="0" rtl="0" algn="l">
                <a:lnSpc>
                  <a:spcPct val="90000"/>
                </a:lnSpc>
                <a:spcBef>
                  <a:spcPts val="0"/>
                </a:spcBef>
                <a:spcAft>
                  <a:spcPts val="0"/>
                </a:spcAft>
                <a:buClr>
                  <a:schemeClr val="dk1"/>
                </a:buClr>
                <a:buSzPts val="2900"/>
                <a:buFont typeface="Calibri"/>
                <a:buNone/>
              </a:pPr>
              <a:r>
                <a:t/>
              </a:r>
              <a:endParaRPr b="0" i="0" sz="2900" u="none" cap="none" strike="noStrike">
                <a:solidFill>
                  <a:schemeClr val="dk1"/>
                </a:solidFill>
                <a:latin typeface="Calibri"/>
                <a:ea typeface="Calibri"/>
                <a:cs typeface="Calibri"/>
                <a:sym typeface="Calibri"/>
              </a:endParaRPr>
            </a:p>
            <a:p>
              <a:pPr indent="-101600" lvl="1" marL="285750" marR="0" rtl="0" algn="l">
                <a:lnSpc>
                  <a:spcPct val="90000"/>
                </a:lnSpc>
                <a:spcBef>
                  <a:spcPts val="435"/>
                </a:spcBef>
                <a:spcAft>
                  <a:spcPts val="0"/>
                </a:spcAft>
                <a:buClr>
                  <a:schemeClr val="dk1"/>
                </a:buClr>
                <a:buSzPts val="2900"/>
                <a:buFont typeface="Calibri"/>
                <a:buNone/>
              </a:pPr>
              <a:r>
                <a:t/>
              </a:r>
              <a:endParaRPr b="0" i="0" sz="2900" u="none" cap="none" strike="noStrike">
                <a:solidFill>
                  <a:schemeClr val="dk1"/>
                </a:solidFill>
                <a:latin typeface="Calibri"/>
                <a:ea typeface="Calibri"/>
                <a:cs typeface="Calibri"/>
                <a:sym typeface="Calibri"/>
              </a:endParaRPr>
            </a:p>
          </p:txBody>
        </p:sp>
      </p:grpSp>
      <p:sp>
        <p:nvSpPr>
          <p:cNvPr id="582" name="Google Shape;582;p54"/>
          <p:cNvSpPr txBox="1"/>
          <p:nvPr/>
        </p:nvSpPr>
        <p:spPr>
          <a:xfrm>
            <a:off x="2107096" y="5109471"/>
            <a:ext cx="6692416" cy="942053"/>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PE" sz="5400">
                <a:solidFill>
                  <a:schemeClr val="dk1"/>
                </a:solidFill>
                <a:latin typeface="Calibri"/>
                <a:ea typeface="Calibri"/>
                <a:cs typeface="Calibri"/>
                <a:sym typeface="Calibri"/>
              </a:rPr>
              <a:t>El cuidado</a:t>
            </a:r>
            <a:endParaRPr sz="54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55"/>
          <p:cNvSpPr txBox="1"/>
          <p:nvPr>
            <p:ph type="title"/>
          </p:nvPr>
        </p:nvSpPr>
        <p:spPr>
          <a:xfrm>
            <a:off x="655319" y="473355"/>
            <a:ext cx="637249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b="1" i="1" lang="es-PE" sz="4400">
                <a:solidFill>
                  <a:srgbClr val="385623"/>
                </a:solidFill>
                <a:latin typeface="Calibri"/>
                <a:ea typeface="Calibri"/>
                <a:cs typeface="Calibri"/>
                <a:sym typeface="Calibri"/>
              </a:rPr>
              <a:t>LLAMAMIENTO FINAL DEL INSTRUMENTUN LABORIS</a:t>
            </a:r>
            <a:endParaRPr i="1">
              <a:solidFill>
                <a:srgbClr val="385623"/>
              </a:solidFill>
            </a:endParaRPr>
          </a:p>
        </p:txBody>
      </p:sp>
      <p:pic>
        <p:nvPicPr>
          <p:cNvPr id="588" name="Google Shape;588;p55"/>
          <p:cNvPicPr preferRelativeResize="0"/>
          <p:nvPr/>
        </p:nvPicPr>
        <p:blipFill rotWithShape="1">
          <a:blip r:embed="rId3">
            <a:alphaModFix/>
          </a:blip>
          <a:srcRect b="0" l="0" r="0" t="0"/>
          <a:stretch/>
        </p:blipFill>
        <p:spPr>
          <a:xfrm>
            <a:off x="2105226" y="1891683"/>
            <a:ext cx="4176304" cy="4733145"/>
          </a:xfrm>
          <a:prstGeom prst="rect">
            <a:avLst/>
          </a:prstGeom>
          <a:noFill/>
          <a:ln>
            <a:noFill/>
          </a:ln>
        </p:spPr>
      </p:pic>
      <p:pic>
        <p:nvPicPr>
          <p:cNvPr id="589" name="Google Shape;589;p55"/>
          <p:cNvPicPr preferRelativeResize="0"/>
          <p:nvPr/>
        </p:nvPicPr>
        <p:blipFill rotWithShape="1">
          <a:blip r:embed="rId4">
            <a:alphaModFix/>
          </a:blip>
          <a:srcRect b="0" l="0" r="0" t="0"/>
          <a:stretch/>
        </p:blipFill>
        <p:spPr>
          <a:xfrm>
            <a:off x="7605712" y="0"/>
            <a:ext cx="4586288" cy="6858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grpSp>
        <p:nvGrpSpPr>
          <p:cNvPr id="594" name="Google Shape;594;p56"/>
          <p:cNvGrpSpPr/>
          <p:nvPr/>
        </p:nvGrpSpPr>
        <p:grpSpPr>
          <a:xfrm>
            <a:off x="1199322" y="290497"/>
            <a:ext cx="9501806" cy="4347088"/>
            <a:chOff x="506896" y="2124"/>
            <a:chExt cx="9501807" cy="4347088"/>
          </a:xfrm>
        </p:grpSpPr>
        <p:sp>
          <p:nvSpPr>
            <p:cNvPr id="595" name="Google Shape;595;p56"/>
            <p:cNvSpPr/>
            <p:nvPr/>
          </p:nvSpPr>
          <p:spPr>
            <a:xfrm rot="5400000">
              <a:off x="3975689" y="-2661723"/>
              <a:ext cx="1121829" cy="672998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6"/>
            <p:cNvSpPr txBox="1"/>
            <p:nvPr/>
          </p:nvSpPr>
          <p:spPr>
            <a:xfrm>
              <a:off x="1171612" y="197117"/>
              <a:ext cx="6675221" cy="1012303"/>
            </a:xfrm>
            <a:prstGeom prst="rect">
              <a:avLst/>
            </a:prstGeom>
            <a:noFill/>
            <a:ln>
              <a:noFill/>
            </a:ln>
          </p:spPr>
          <p:txBody>
            <a:bodyPr anchorCtr="0" anchor="ctr" bIns="62850" lIns="125725" spcFirstLastPara="1" rIns="125725" wrap="square" tIns="62850">
              <a:noAutofit/>
            </a:bodyPr>
            <a:lstStyle/>
            <a:p>
              <a:pPr indent="-285750" lvl="1" marL="285750" marR="0" rtl="0" algn="l">
                <a:lnSpc>
                  <a:spcPct val="90000"/>
                </a:lnSpc>
                <a:spcBef>
                  <a:spcPts val="0"/>
                </a:spcBef>
                <a:spcAft>
                  <a:spcPts val="0"/>
                </a:spcAft>
                <a:buClr>
                  <a:schemeClr val="dk1"/>
                </a:buClr>
                <a:buSzPts val="3300"/>
                <a:buFont typeface="Calibri"/>
                <a:buNone/>
              </a:pPr>
              <a:r>
                <a:rPr b="0" i="0" lang="es-PE" sz="3300" u="none" cap="none" strike="noStrike">
                  <a:solidFill>
                    <a:schemeClr val="dk1"/>
                  </a:solidFill>
                  <a:latin typeface="Calibri"/>
                  <a:ea typeface="Calibri"/>
                  <a:cs typeface="Calibri"/>
                  <a:sym typeface="Calibri"/>
                </a:rPr>
                <a:t>A cuidar la fragilidad de las personas</a:t>
              </a:r>
              <a:endParaRPr b="0" i="0" sz="3300" u="none" cap="none" strike="noStrike">
                <a:solidFill>
                  <a:schemeClr val="dk1"/>
                </a:solidFill>
                <a:latin typeface="Calibri"/>
                <a:ea typeface="Calibri"/>
                <a:cs typeface="Calibri"/>
                <a:sym typeface="Calibri"/>
              </a:endParaRPr>
            </a:p>
          </p:txBody>
        </p:sp>
        <p:sp>
          <p:nvSpPr>
            <p:cNvPr id="597" name="Google Shape;597;p56"/>
            <p:cNvSpPr/>
            <p:nvPr/>
          </p:nvSpPr>
          <p:spPr>
            <a:xfrm flipH="1">
              <a:off x="506896" y="2124"/>
              <a:ext cx="66471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6"/>
            <p:cNvSpPr txBox="1"/>
            <p:nvPr/>
          </p:nvSpPr>
          <p:spPr>
            <a:xfrm>
              <a:off x="539345" y="34573"/>
              <a:ext cx="599818" cy="1337388"/>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1</a:t>
              </a:r>
              <a:endParaRPr/>
            </a:p>
          </p:txBody>
        </p:sp>
        <p:sp>
          <p:nvSpPr>
            <p:cNvPr id="599" name="Google Shape;599;p56"/>
            <p:cNvSpPr/>
            <p:nvPr/>
          </p:nvSpPr>
          <p:spPr>
            <a:xfrm rot="5400000">
              <a:off x="5072323" y="-2199796"/>
              <a:ext cx="1121829" cy="8750930"/>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6"/>
            <p:cNvSpPr txBox="1"/>
            <p:nvPr/>
          </p:nvSpPr>
          <p:spPr>
            <a:xfrm>
              <a:off x="1257773" y="1669517"/>
              <a:ext cx="8696167" cy="1012303"/>
            </a:xfrm>
            <a:prstGeom prst="rect">
              <a:avLst/>
            </a:prstGeom>
            <a:noFill/>
            <a:ln>
              <a:noFill/>
            </a:ln>
          </p:spPr>
          <p:txBody>
            <a:bodyPr anchorCtr="0" anchor="ctr" bIns="62850" lIns="125725" spcFirstLastPara="1" rIns="125725" wrap="square" tIns="62850">
              <a:noAutofit/>
            </a:bodyPr>
            <a:lstStyle/>
            <a:p>
              <a:pPr indent="-285750" lvl="1" marL="285750" marR="0" rtl="0" algn="l">
                <a:lnSpc>
                  <a:spcPct val="90000"/>
                </a:lnSpc>
                <a:spcBef>
                  <a:spcPts val="0"/>
                </a:spcBef>
                <a:spcAft>
                  <a:spcPts val="0"/>
                </a:spcAft>
                <a:buClr>
                  <a:schemeClr val="dk1"/>
                </a:buClr>
                <a:buSzPts val="3300"/>
                <a:buFont typeface="Calibri"/>
                <a:buNone/>
              </a:pPr>
              <a:r>
                <a:rPr b="0" i="0" lang="es-PE" sz="3300" u="none" cap="none" strike="noStrike">
                  <a:solidFill>
                    <a:schemeClr val="dk1"/>
                  </a:solidFill>
                  <a:latin typeface="Calibri"/>
                  <a:ea typeface="Calibri"/>
                  <a:cs typeface="Calibri"/>
                  <a:sym typeface="Calibri"/>
                </a:rPr>
                <a:t>Promover juntos y activar este pacto educativo</a:t>
              </a:r>
              <a:endParaRPr b="0" i="0" sz="3300" u="none" cap="none" strike="noStrike">
                <a:solidFill>
                  <a:schemeClr val="dk1"/>
                </a:solidFill>
                <a:latin typeface="Calibri"/>
                <a:ea typeface="Calibri"/>
                <a:cs typeface="Calibri"/>
                <a:sym typeface="Calibri"/>
              </a:endParaRPr>
            </a:p>
          </p:txBody>
        </p:sp>
        <p:sp>
          <p:nvSpPr>
            <p:cNvPr id="601" name="Google Shape;601;p56"/>
            <p:cNvSpPr/>
            <p:nvPr/>
          </p:nvSpPr>
          <p:spPr>
            <a:xfrm>
              <a:off x="506896" y="1474525"/>
              <a:ext cx="75087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6"/>
            <p:cNvSpPr txBox="1"/>
            <p:nvPr/>
          </p:nvSpPr>
          <p:spPr>
            <a:xfrm>
              <a:off x="543551" y="1511180"/>
              <a:ext cx="677566" cy="1328976"/>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2</a:t>
              </a:r>
              <a:endParaRPr/>
            </a:p>
          </p:txBody>
        </p:sp>
        <p:sp>
          <p:nvSpPr>
            <p:cNvPr id="603" name="Google Shape;603;p56"/>
            <p:cNvSpPr/>
            <p:nvPr/>
          </p:nvSpPr>
          <p:spPr>
            <a:xfrm rot="5400000">
              <a:off x="4187759" y="283077"/>
              <a:ext cx="1121829" cy="6729984"/>
            </a:xfrm>
            <a:prstGeom prst="round2SameRect">
              <a:avLst>
                <a:gd fmla="val 16667" name="adj1"/>
                <a:gd fmla="val 0" name="adj2"/>
              </a:avLst>
            </a:prstGeom>
            <a:solidFill>
              <a:srgbClr val="A8D08C">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6"/>
            <p:cNvSpPr txBox="1"/>
            <p:nvPr/>
          </p:nvSpPr>
          <p:spPr>
            <a:xfrm>
              <a:off x="1383682" y="3141918"/>
              <a:ext cx="6675221" cy="1012303"/>
            </a:xfrm>
            <a:prstGeom prst="rect">
              <a:avLst/>
            </a:prstGeom>
            <a:noFill/>
            <a:ln>
              <a:noFill/>
            </a:ln>
          </p:spPr>
          <p:txBody>
            <a:bodyPr anchorCtr="0" anchor="ctr" bIns="62850" lIns="125725" spcFirstLastPara="1" rIns="125725" wrap="square" tIns="62850">
              <a:noAutofit/>
            </a:bodyPr>
            <a:lstStyle/>
            <a:p>
              <a:pPr indent="-285750" lvl="1" marL="285750" marR="0" rtl="0" algn="l">
                <a:lnSpc>
                  <a:spcPct val="90000"/>
                </a:lnSpc>
                <a:spcBef>
                  <a:spcPts val="0"/>
                </a:spcBef>
                <a:spcAft>
                  <a:spcPts val="0"/>
                </a:spcAft>
                <a:buClr>
                  <a:schemeClr val="dk1"/>
                </a:buClr>
                <a:buSzPts val="3300"/>
                <a:buFont typeface="Calibri"/>
                <a:buNone/>
              </a:pPr>
              <a:r>
                <a:rPr b="0" i="0" lang="es-PE" sz="3300" u="none" cap="none" strike="noStrike">
                  <a:solidFill>
                    <a:schemeClr val="dk1"/>
                  </a:solidFill>
                  <a:latin typeface="Calibri"/>
                  <a:ea typeface="Calibri"/>
                  <a:cs typeface="Calibri"/>
                  <a:sym typeface="Calibri"/>
                </a:rPr>
                <a:t>Llamamiento a las figuras públicas </a:t>
              </a:r>
              <a:endParaRPr b="0" i="0" sz="3300" u="none" cap="none" strike="noStrike">
                <a:solidFill>
                  <a:schemeClr val="dk1"/>
                </a:solidFill>
                <a:latin typeface="Calibri"/>
                <a:ea typeface="Calibri"/>
                <a:cs typeface="Calibri"/>
                <a:sym typeface="Calibri"/>
              </a:endParaRPr>
            </a:p>
          </p:txBody>
        </p:sp>
        <p:sp>
          <p:nvSpPr>
            <p:cNvPr id="605" name="Google Shape;605;p56"/>
            <p:cNvSpPr/>
            <p:nvPr/>
          </p:nvSpPr>
          <p:spPr>
            <a:xfrm flipH="1">
              <a:off x="506896" y="2946926"/>
              <a:ext cx="876786" cy="1402286"/>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6"/>
            <p:cNvSpPr txBox="1"/>
            <p:nvPr/>
          </p:nvSpPr>
          <p:spPr>
            <a:xfrm>
              <a:off x="549697" y="2989727"/>
              <a:ext cx="791184" cy="1316684"/>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3</a:t>
              </a:r>
              <a:endParaRPr/>
            </a:p>
          </p:txBody>
        </p:sp>
      </p:grpSp>
      <p:grpSp>
        <p:nvGrpSpPr>
          <p:cNvPr id="607" name="Google Shape;607;p56"/>
          <p:cNvGrpSpPr/>
          <p:nvPr/>
        </p:nvGrpSpPr>
        <p:grpSpPr>
          <a:xfrm>
            <a:off x="1156253" y="4768692"/>
            <a:ext cx="950844" cy="1402286"/>
            <a:chOff x="0" y="2946926"/>
            <a:chExt cx="3785616" cy="1402286"/>
          </a:xfrm>
        </p:grpSpPr>
        <p:sp>
          <p:nvSpPr>
            <p:cNvPr id="608" name="Google Shape;608;p56"/>
            <p:cNvSpPr/>
            <p:nvPr/>
          </p:nvSpPr>
          <p:spPr>
            <a:xfrm>
              <a:off x="0" y="2946926"/>
              <a:ext cx="3785616" cy="140228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6"/>
            <p:cNvSpPr txBox="1"/>
            <p:nvPr/>
          </p:nvSpPr>
          <p:spPr>
            <a:xfrm>
              <a:off x="136910" y="3015380"/>
              <a:ext cx="3648706" cy="1265378"/>
            </a:xfrm>
            <a:prstGeom prst="rect">
              <a:avLst/>
            </a:prstGeom>
            <a:solidFill>
              <a:srgbClr val="548135"/>
            </a:solidFill>
            <a:ln>
              <a:noFill/>
            </a:ln>
          </p:spPr>
          <p:txBody>
            <a:bodyPr anchorCtr="0" anchor="ctr" bIns="123825" lIns="247650" spcFirstLastPara="1" rIns="247650" wrap="square" tIns="123825">
              <a:noAutofit/>
            </a:bodyPr>
            <a:lstStyle/>
            <a:p>
              <a:pPr indent="0" lvl="0" marL="0" marR="0" rtl="0" algn="ctr">
                <a:lnSpc>
                  <a:spcPct val="90000"/>
                </a:lnSpc>
                <a:spcBef>
                  <a:spcPts val="0"/>
                </a:spcBef>
                <a:spcAft>
                  <a:spcPts val="0"/>
                </a:spcAft>
                <a:buClr>
                  <a:schemeClr val="lt1"/>
                </a:buClr>
                <a:buSzPts val="4200"/>
                <a:buFont typeface="Calibri"/>
                <a:buNone/>
              </a:pPr>
              <a:r>
                <a:rPr lang="es-PE" sz="4200">
                  <a:solidFill>
                    <a:schemeClr val="lt1"/>
                  </a:solidFill>
                  <a:latin typeface="Calibri"/>
                  <a:ea typeface="Calibri"/>
                  <a:cs typeface="Calibri"/>
                  <a:sym typeface="Calibri"/>
                </a:rPr>
                <a:t>4</a:t>
              </a:r>
              <a:endParaRPr/>
            </a:p>
          </p:txBody>
        </p:sp>
      </p:grpSp>
      <p:grpSp>
        <p:nvGrpSpPr>
          <p:cNvPr id="610" name="Google Shape;610;p56"/>
          <p:cNvGrpSpPr/>
          <p:nvPr/>
        </p:nvGrpSpPr>
        <p:grpSpPr>
          <a:xfrm>
            <a:off x="2124291" y="4908921"/>
            <a:ext cx="6729984" cy="1121829"/>
            <a:chOff x="3785616" y="3087155"/>
            <a:chExt cx="6729984" cy="1121829"/>
          </a:xfrm>
        </p:grpSpPr>
        <p:sp>
          <p:nvSpPr>
            <p:cNvPr id="611" name="Google Shape;611;p56"/>
            <p:cNvSpPr/>
            <p:nvPr/>
          </p:nvSpPr>
          <p:spPr>
            <a:xfrm rot="5400000">
              <a:off x="6589693" y="283077"/>
              <a:ext cx="1121829" cy="6729984"/>
            </a:xfrm>
            <a:prstGeom prst="round2SameRect">
              <a:avLst>
                <a:gd fmla="val 16667" name="adj1"/>
                <a:gd fmla="val 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6"/>
            <p:cNvSpPr txBox="1"/>
            <p:nvPr/>
          </p:nvSpPr>
          <p:spPr>
            <a:xfrm>
              <a:off x="3785616" y="3141918"/>
              <a:ext cx="6675221" cy="1012303"/>
            </a:xfrm>
            <a:prstGeom prst="rect">
              <a:avLst/>
            </a:prstGeom>
            <a:solidFill>
              <a:srgbClr val="A8D08C"/>
            </a:solidFill>
            <a:ln>
              <a:noFill/>
            </a:ln>
          </p:spPr>
          <p:txBody>
            <a:bodyPr anchorCtr="0" anchor="ctr" bIns="55225" lIns="110475" spcFirstLastPara="1" rIns="110475" wrap="square" tIns="55225">
              <a:noAutofit/>
            </a:bodyPr>
            <a:lstStyle/>
            <a:p>
              <a:pPr indent="-101600" lvl="1" marL="285750" marR="0" rtl="0" algn="l">
                <a:lnSpc>
                  <a:spcPct val="90000"/>
                </a:lnSpc>
                <a:spcBef>
                  <a:spcPts val="0"/>
                </a:spcBef>
                <a:spcAft>
                  <a:spcPts val="0"/>
                </a:spcAft>
                <a:buClr>
                  <a:schemeClr val="dk1"/>
                </a:buClr>
                <a:buSzPts val="2900"/>
                <a:buFont typeface="Calibri"/>
                <a:buNone/>
              </a:pPr>
              <a:r>
                <a:t/>
              </a:r>
              <a:endParaRPr b="0" i="0" sz="2900" u="none" cap="none" strike="noStrike">
                <a:solidFill>
                  <a:schemeClr val="dk1"/>
                </a:solidFill>
                <a:latin typeface="Calibri"/>
                <a:ea typeface="Calibri"/>
                <a:cs typeface="Calibri"/>
                <a:sym typeface="Calibri"/>
              </a:endParaRPr>
            </a:p>
            <a:p>
              <a:pPr indent="-101600" lvl="1" marL="285750" marR="0" rtl="0" algn="l">
                <a:lnSpc>
                  <a:spcPct val="90000"/>
                </a:lnSpc>
                <a:spcBef>
                  <a:spcPts val="435"/>
                </a:spcBef>
                <a:spcAft>
                  <a:spcPts val="0"/>
                </a:spcAft>
                <a:buClr>
                  <a:schemeClr val="dk1"/>
                </a:buClr>
                <a:buSzPts val="2900"/>
                <a:buFont typeface="Calibri"/>
                <a:buNone/>
              </a:pPr>
              <a:r>
                <a:t/>
              </a:r>
              <a:endParaRPr b="0" i="0" sz="2900" u="none" cap="none" strike="noStrike">
                <a:solidFill>
                  <a:schemeClr val="dk1"/>
                </a:solidFill>
                <a:latin typeface="Calibri"/>
                <a:ea typeface="Calibri"/>
                <a:cs typeface="Calibri"/>
                <a:sym typeface="Calibri"/>
              </a:endParaRPr>
            </a:p>
          </p:txBody>
        </p:sp>
      </p:grpSp>
      <p:sp>
        <p:nvSpPr>
          <p:cNvPr id="613" name="Google Shape;613;p56"/>
          <p:cNvSpPr txBox="1"/>
          <p:nvPr/>
        </p:nvSpPr>
        <p:spPr>
          <a:xfrm>
            <a:off x="2107096" y="5109471"/>
            <a:ext cx="6692416" cy="595932"/>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PE" sz="3200">
                <a:solidFill>
                  <a:schemeClr val="dk1"/>
                </a:solidFill>
                <a:latin typeface="Calibri"/>
                <a:ea typeface="Calibri"/>
                <a:cs typeface="Calibri"/>
                <a:sym typeface="Calibri"/>
              </a:rPr>
              <a:t>Personas de ciencia, artistas…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id="618" name="Google Shape;618;p57"/>
          <p:cNvPicPr preferRelativeResize="0"/>
          <p:nvPr/>
        </p:nvPicPr>
        <p:blipFill rotWithShape="1">
          <a:blip r:embed="rId3">
            <a:alphaModFix/>
          </a:blip>
          <a:srcRect b="0" l="0" r="0" t="0"/>
          <a:stretch/>
        </p:blipFill>
        <p:spPr>
          <a:xfrm>
            <a:off x="0" y="-7228"/>
            <a:ext cx="12192000" cy="68724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7"/>
          <p:cNvPicPr preferRelativeResize="0"/>
          <p:nvPr>
            <p:ph idx="1" type="body"/>
          </p:nvPr>
        </p:nvPicPr>
        <p:blipFill rotWithShape="1">
          <a:blip r:embed="rId3">
            <a:alphaModFix/>
          </a:blip>
          <a:srcRect b="0" l="0" r="0" t="0"/>
          <a:stretch/>
        </p:blipFill>
        <p:spPr>
          <a:xfrm>
            <a:off x="1066934" y="15366"/>
            <a:ext cx="9866109" cy="6827267"/>
          </a:xfrm>
          <a:prstGeom prst="rect">
            <a:avLst/>
          </a:prstGeom>
          <a:noFill/>
          <a:ln>
            <a:noFill/>
          </a:ln>
        </p:spPr>
      </p:pic>
      <p:sp>
        <p:nvSpPr>
          <p:cNvPr id="116" name="Google Shape;116;p17"/>
          <p:cNvSpPr txBox="1"/>
          <p:nvPr/>
        </p:nvSpPr>
        <p:spPr>
          <a:xfrm>
            <a:off x="96819" y="6379285"/>
            <a:ext cx="367194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i="0" lang="es-PE" sz="1800" u="none" cap="none" strike="noStrike">
                <a:solidFill>
                  <a:srgbClr val="000000"/>
                </a:solidFill>
                <a:latin typeface="Calibri"/>
                <a:ea typeface="Calibri"/>
                <a:cs typeface="Calibri"/>
                <a:sym typeface="Calibri"/>
              </a:rPr>
              <a:t>De Juan Antonio Ojeda Ortiz, fsc.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79681" y="304571"/>
            <a:ext cx="2157774" cy="5943829"/>
          </a:xfrm>
          <a:prstGeom prst="rect">
            <a:avLst/>
          </a:prstGeom>
          <a:solidFill>
            <a:srgbClr val="A20305"/>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s-PE" sz="3600">
                <a:solidFill>
                  <a:schemeClr val="lt1"/>
                </a:solidFill>
                <a:latin typeface="Calibri"/>
                <a:ea typeface="Calibri"/>
                <a:cs typeface="Calibri"/>
                <a:sym typeface="Calibri"/>
              </a:rPr>
              <a:t>No es solo necesaria</a:t>
            </a:r>
            <a:br>
              <a:rPr lang="es-PE" sz="3600">
                <a:solidFill>
                  <a:schemeClr val="lt1"/>
                </a:solidFill>
                <a:latin typeface="Calibri"/>
                <a:ea typeface="Calibri"/>
                <a:cs typeface="Calibri"/>
                <a:sym typeface="Calibri"/>
              </a:rPr>
            </a:br>
            <a:r>
              <a:rPr lang="es-PE" sz="3600">
                <a:solidFill>
                  <a:schemeClr val="lt1"/>
                </a:solidFill>
                <a:latin typeface="Calibri"/>
                <a:ea typeface="Calibri"/>
                <a:cs typeface="Calibri"/>
                <a:sym typeface="Calibri"/>
              </a:rPr>
              <a:t> sino</a:t>
            </a:r>
            <a:br>
              <a:rPr lang="es-PE" sz="3600">
                <a:solidFill>
                  <a:schemeClr val="lt1"/>
                </a:solidFill>
                <a:latin typeface="Calibri"/>
                <a:ea typeface="Calibri"/>
                <a:cs typeface="Calibri"/>
                <a:sym typeface="Calibri"/>
              </a:rPr>
            </a:br>
            <a:r>
              <a:rPr lang="es-PE" sz="3600">
                <a:solidFill>
                  <a:schemeClr val="lt1"/>
                </a:solidFill>
                <a:latin typeface="Calibri"/>
                <a:ea typeface="Calibri"/>
                <a:cs typeface="Calibri"/>
                <a:sym typeface="Calibri"/>
              </a:rPr>
              <a:t> </a:t>
            </a:r>
            <a:r>
              <a:rPr b="1" lang="es-PE" sz="3600">
                <a:solidFill>
                  <a:schemeClr val="lt1"/>
                </a:solidFill>
                <a:latin typeface="Calibri"/>
                <a:ea typeface="Calibri"/>
                <a:cs typeface="Calibri"/>
                <a:sym typeface="Calibri"/>
              </a:rPr>
              <a:t>URGENTE</a:t>
            </a:r>
            <a:br>
              <a:rPr lang="es-PE" sz="1800">
                <a:latin typeface="Calibri"/>
                <a:ea typeface="Calibri"/>
                <a:cs typeface="Calibri"/>
                <a:sym typeface="Calibri"/>
              </a:rPr>
            </a:br>
            <a:endParaRPr/>
          </a:p>
        </p:txBody>
      </p:sp>
      <p:pic>
        <p:nvPicPr>
          <p:cNvPr id="122" name="Google Shape;122;p18"/>
          <p:cNvPicPr preferRelativeResize="0"/>
          <p:nvPr>
            <p:ph idx="1" type="body"/>
          </p:nvPr>
        </p:nvPicPr>
        <p:blipFill rotWithShape="1">
          <a:blip r:embed="rId3">
            <a:alphaModFix/>
          </a:blip>
          <a:srcRect b="0" l="0" r="0" t="12291"/>
          <a:stretch/>
        </p:blipFill>
        <p:spPr>
          <a:xfrm>
            <a:off x="2237455" y="457085"/>
            <a:ext cx="9793188" cy="5943829"/>
          </a:xfrm>
          <a:prstGeom prst="rect">
            <a:avLst/>
          </a:prstGeom>
          <a:noFill/>
          <a:ln>
            <a:noFill/>
          </a:ln>
        </p:spPr>
      </p:pic>
      <p:sp>
        <p:nvSpPr>
          <p:cNvPr id="123" name="Google Shape;123;p18"/>
          <p:cNvSpPr txBox="1"/>
          <p:nvPr/>
        </p:nvSpPr>
        <p:spPr>
          <a:xfrm>
            <a:off x="8358698" y="6400914"/>
            <a:ext cx="367194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i="0" lang="es-PE" sz="1800" u="none" cap="none" strike="noStrike">
                <a:solidFill>
                  <a:srgbClr val="000000"/>
                </a:solidFill>
                <a:latin typeface="Calibri"/>
                <a:ea typeface="Calibri"/>
                <a:cs typeface="Calibri"/>
                <a:sym typeface="Calibri"/>
              </a:rPr>
              <a:t>De Juan Antonio Ojeda Ortiz, fsc.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732182" y="631418"/>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385623"/>
              </a:buClr>
              <a:buSzPct val="100000"/>
              <a:buFont typeface="Calibri"/>
              <a:buNone/>
            </a:pPr>
            <a:r>
              <a:rPr b="1" i="1" lang="es-PE" sz="5300">
                <a:solidFill>
                  <a:srgbClr val="385623"/>
                </a:solidFill>
                <a:latin typeface="Calibri"/>
                <a:ea typeface="Calibri"/>
                <a:cs typeface="Calibri"/>
                <a:sym typeface="Calibri"/>
              </a:rPr>
              <a:t>ANTECEDENTES</a:t>
            </a:r>
            <a:br>
              <a:rPr b="1" i="1" lang="es-PE">
                <a:solidFill>
                  <a:srgbClr val="385623"/>
                </a:solidFill>
                <a:latin typeface="Calibri"/>
                <a:ea typeface="Calibri"/>
                <a:cs typeface="Calibri"/>
                <a:sym typeface="Calibri"/>
              </a:rPr>
            </a:br>
            <a:r>
              <a:rPr lang="es-PE" sz="4000">
                <a:latin typeface="Calibri"/>
                <a:ea typeface="Calibri"/>
                <a:cs typeface="Calibri"/>
                <a:sym typeface="Calibri"/>
              </a:rPr>
              <a:t>El Papa lo venía diciendo  (cfr IL)</a:t>
            </a:r>
            <a:br>
              <a:rPr lang="es-PE" sz="4000">
                <a:latin typeface="Calibri"/>
                <a:ea typeface="Calibri"/>
                <a:cs typeface="Calibri"/>
                <a:sym typeface="Calibri"/>
              </a:rPr>
            </a:br>
            <a:endParaRPr sz="4000"/>
          </a:p>
        </p:txBody>
      </p:sp>
      <p:pic>
        <p:nvPicPr>
          <p:cNvPr id="129" name="Google Shape;129;p19"/>
          <p:cNvPicPr preferRelativeResize="0"/>
          <p:nvPr/>
        </p:nvPicPr>
        <p:blipFill rotWithShape="1">
          <a:blip r:embed="rId3">
            <a:alphaModFix/>
          </a:blip>
          <a:srcRect b="0" l="30141" r="29059" t="1980"/>
          <a:stretch/>
        </p:blipFill>
        <p:spPr>
          <a:xfrm>
            <a:off x="522752" y="1830371"/>
            <a:ext cx="3267370" cy="4840601"/>
          </a:xfrm>
          <a:prstGeom prst="rect">
            <a:avLst/>
          </a:prstGeom>
          <a:noFill/>
          <a:ln>
            <a:noFill/>
          </a:ln>
        </p:spPr>
      </p:pic>
      <p:pic>
        <p:nvPicPr>
          <p:cNvPr id="130" name="Google Shape;130;p19"/>
          <p:cNvPicPr preferRelativeResize="0"/>
          <p:nvPr/>
        </p:nvPicPr>
        <p:blipFill rotWithShape="1">
          <a:blip r:embed="rId4">
            <a:alphaModFix/>
          </a:blip>
          <a:srcRect b="0" l="0" r="0" t="0"/>
          <a:stretch/>
        </p:blipFill>
        <p:spPr>
          <a:xfrm>
            <a:off x="5634682" y="2760784"/>
            <a:ext cx="6034566" cy="34657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798443" y="630169"/>
            <a:ext cx="557335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s-PE" sz="4400">
                <a:latin typeface="Calibri"/>
                <a:ea typeface="Calibri"/>
                <a:cs typeface="Calibri"/>
                <a:sym typeface="Calibri"/>
              </a:rPr>
              <a:t>ANTECEDENTES</a:t>
            </a:r>
            <a:br>
              <a:rPr b="1" i="1" lang="es-PE" sz="4400">
                <a:latin typeface="Calibri"/>
                <a:ea typeface="Calibri"/>
                <a:cs typeface="Calibri"/>
                <a:sym typeface="Calibri"/>
              </a:rPr>
            </a:br>
            <a:r>
              <a:rPr b="1" i="1" lang="es-PE" sz="4400">
                <a:latin typeface="Calibri"/>
                <a:ea typeface="Calibri"/>
                <a:cs typeface="Calibri"/>
                <a:sym typeface="Calibri"/>
              </a:rPr>
              <a:t>EVANGELII GAUDIUM</a:t>
            </a:r>
            <a:endParaRPr i="1"/>
          </a:p>
        </p:txBody>
      </p:sp>
      <p:sp>
        <p:nvSpPr>
          <p:cNvPr id="136" name="Google Shape;136;p20"/>
          <p:cNvSpPr txBox="1"/>
          <p:nvPr>
            <p:ph idx="1" type="body"/>
          </p:nvPr>
        </p:nvSpPr>
        <p:spPr>
          <a:xfrm>
            <a:off x="975555" y="2315799"/>
            <a:ext cx="5013960" cy="4351338"/>
          </a:xfrm>
          <a:prstGeom prst="rect">
            <a:avLst/>
          </a:prstGeom>
          <a:noFill/>
          <a:ln>
            <a:noFill/>
          </a:ln>
        </p:spPr>
        <p:txBody>
          <a:bodyPr anchorCtr="0" anchor="t" bIns="45700" lIns="91425" spcFirstLastPara="1" rIns="91425" wrap="square" tIns="45700">
            <a:normAutofit/>
          </a:bodyPr>
          <a:lstStyle/>
          <a:p>
            <a:pPr indent="-228600" lvl="0" marL="228600" rtl="0" algn="ctr">
              <a:lnSpc>
                <a:spcPct val="107000"/>
              </a:lnSpc>
              <a:spcBef>
                <a:spcPts val="0"/>
              </a:spcBef>
              <a:spcAft>
                <a:spcPts val="0"/>
              </a:spcAft>
              <a:buClr>
                <a:schemeClr val="dk1"/>
              </a:buClr>
              <a:buSzPts val="3600"/>
              <a:buChar char="•"/>
            </a:pPr>
            <a:r>
              <a:rPr lang="es-PE" sz="3600">
                <a:latin typeface="Calibri"/>
                <a:ea typeface="Calibri"/>
                <a:cs typeface="Calibri"/>
                <a:sym typeface="Calibri"/>
              </a:rPr>
              <a:t>EG: El Papa invitó a toda la Iglesia a tener una actitud “en salida” misionera, como estilo para adoptar en cada actividad que se realice</a:t>
            </a:r>
            <a:endParaRPr/>
          </a:p>
          <a:p>
            <a:pPr indent="-50800" lvl="0" marL="228600" rtl="0" algn="l">
              <a:lnSpc>
                <a:spcPct val="90000"/>
              </a:lnSpc>
              <a:spcBef>
                <a:spcPts val="1800"/>
              </a:spcBef>
              <a:spcAft>
                <a:spcPts val="0"/>
              </a:spcAft>
              <a:buClr>
                <a:schemeClr val="dk1"/>
              </a:buClr>
              <a:buSzPts val="2800"/>
              <a:buNone/>
            </a:pPr>
            <a:r>
              <a:t/>
            </a:r>
            <a:endParaRPr/>
          </a:p>
        </p:txBody>
      </p:sp>
      <p:pic>
        <p:nvPicPr>
          <p:cNvPr id="137" name="Google Shape;137;p20"/>
          <p:cNvPicPr preferRelativeResize="0"/>
          <p:nvPr/>
        </p:nvPicPr>
        <p:blipFill rotWithShape="1">
          <a:blip r:embed="rId3">
            <a:alphaModFix/>
          </a:blip>
          <a:srcRect b="11843" l="0" r="0" t="0"/>
          <a:stretch/>
        </p:blipFill>
        <p:spPr>
          <a:xfrm>
            <a:off x="7526215" y="21845"/>
            <a:ext cx="4665785" cy="68361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b="1" i="1" lang="es-PE" sz="4400">
                <a:solidFill>
                  <a:srgbClr val="385623"/>
                </a:solidFill>
                <a:latin typeface="Calibri"/>
                <a:ea typeface="Calibri"/>
                <a:cs typeface="Calibri"/>
                <a:sym typeface="Calibri"/>
              </a:rPr>
              <a:t>ANTECEDENTES: LAUDATO SI </a:t>
            </a:r>
            <a:endParaRPr i="1">
              <a:solidFill>
                <a:srgbClr val="385623"/>
              </a:solidFill>
            </a:endParaRPr>
          </a:p>
        </p:txBody>
      </p:sp>
      <p:sp>
        <p:nvSpPr>
          <p:cNvPr id="143" name="Google Shape;143;p21"/>
          <p:cNvSpPr txBox="1"/>
          <p:nvPr>
            <p:ph idx="1" type="body"/>
          </p:nvPr>
        </p:nvSpPr>
        <p:spPr>
          <a:xfrm>
            <a:off x="569259" y="1954380"/>
            <a:ext cx="5192895"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ctr">
              <a:lnSpc>
                <a:spcPct val="107000"/>
              </a:lnSpc>
              <a:spcBef>
                <a:spcPts val="0"/>
              </a:spcBef>
              <a:spcAft>
                <a:spcPts val="0"/>
              </a:spcAft>
              <a:buClr>
                <a:schemeClr val="dk1"/>
              </a:buClr>
              <a:buSzPct val="100000"/>
              <a:buChar char="•"/>
            </a:pPr>
            <a:r>
              <a:rPr lang="es-PE" sz="3600">
                <a:latin typeface="Calibri"/>
                <a:ea typeface="Calibri"/>
                <a:cs typeface="Calibri"/>
                <a:sym typeface="Calibri"/>
              </a:rPr>
              <a:t>LS: En la encíclica </a:t>
            </a:r>
            <a:r>
              <a:rPr i="1" lang="es-PE" sz="3600">
                <a:latin typeface="Calibri"/>
                <a:ea typeface="Calibri"/>
                <a:cs typeface="Calibri"/>
                <a:sym typeface="Calibri"/>
              </a:rPr>
              <a:t>Laudato sí</a:t>
            </a:r>
            <a:r>
              <a:rPr lang="es-PE" sz="3600">
                <a:latin typeface="Calibri"/>
                <a:ea typeface="Calibri"/>
                <a:cs typeface="Calibri"/>
                <a:sym typeface="Calibri"/>
              </a:rPr>
              <a:t>, Papa Francisco recuerda que «La educación será ineficaz y sus esfuerzos serán estériles si no procura también difundir un nuevo paradigma acerca del ser humano, la vida, la sociedad y la relación con la naturaleza» (n. 215)</a:t>
            </a:r>
            <a:endParaRPr/>
          </a:p>
          <a:p>
            <a:pPr indent="-77470" lvl="0" marL="228600" rtl="0" algn="l">
              <a:lnSpc>
                <a:spcPct val="90000"/>
              </a:lnSpc>
              <a:spcBef>
                <a:spcPts val="1800"/>
              </a:spcBef>
              <a:spcAft>
                <a:spcPts val="0"/>
              </a:spcAft>
              <a:buClr>
                <a:schemeClr val="dk1"/>
              </a:buClr>
              <a:buSzPct val="100000"/>
              <a:buNone/>
            </a:pPr>
            <a:r>
              <a:t/>
            </a:r>
            <a:endParaRPr/>
          </a:p>
        </p:txBody>
      </p:sp>
      <p:pic>
        <p:nvPicPr>
          <p:cNvPr id="144" name="Google Shape;144;p21"/>
          <p:cNvPicPr preferRelativeResize="0"/>
          <p:nvPr/>
        </p:nvPicPr>
        <p:blipFill rotWithShape="1">
          <a:blip r:embed="rId3">
            <a:alphaModFix/>
          </a:blip>
          <a:srcRect b="0" l="0" r="0" t="0"/>
          <a:stretch/>
        </p:blipFill>
        <p:spPr>
          <a:xfrm>
            <a:off x="6429848" y="2080717"/>
            <a:ext cx="5450799" cy="40986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